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32" r:id="rId2"/>
    <p:sldId id="321" r:id="rId3"/>
    <p:sldId id="322" r:id="rId4"/>
    <p:sldId id="326" r:id="rId5"/>
    <p:sldId id="328" r:id="rId6"/>
    <p:sldId id="327" r:id="rId7"/>
    <p:sldId id="348" r:id="rId8"/>
    <p:sldId id="312" r:id="rId9"/>
    <p:sldId id="313" r:id="rId10"/>
    <p:sldId id="323" r:id="rId11"/>
    <p:sldId id="311" r:id="rId12"/>
    <p:sldId id="315" r:id="rId13"/>
    <p:sldId id="314" r:id="rId14"/>
    <p:sldId id="316" r:id="rId15"/>
    <p:sldId id="310" r:id="rId16"/>
    <p:sldId id="319" r:id="rId17"/>
    <p:sldId id="349" r:id="rId18"/>
    <p:sldId id="32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p:cViewPr varScale="1">
        <p:scale>
          <a:sx n="60" d="100"/>
          <a:sy n="60" d="100"/>
        </p:scale>
        <p:origin x="96"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C0D05B-B5E7-42F6-9DE4-A933357FF8E4}" type="datetimeFigureOut">
              <a:rPr lang="en-US" smtClean="0"/>
              <a:t>1/11/2023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E4E347-7618-4C27-A4A2-A41303332D7C}" type="slidenum">
              <a:rPr lang="en-US" smtClean="0"/>
              <a:t>‹#›</a:t>
            </a:fld>
            <a:endParaRPr lang="en-US"/>
          </a:p>
        </p:txBody>
      </p:sp>
    </p:spTree>
    <p:extLst>
      <p:ext uri="{BB962C8B-B14F-4D97-AF65-F5344CB8AC3E}">
        <p14:creationId xmlns:p14="http://schemas.microsoft.com/office/powerpoint/2010/main" val="2647551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94CEBED-F6BF-417C-A489-1E23AF665DE3}"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F2E994-97A2-482D-B833-BCB988F3E1DF}" type="slidenum">
              <a:rPr lang="en-US" smtClean="0"/>
              <a:t>‹#›</a:t>
            </a:fld>
            <a:endParaRPr lang="en-US"/>
          </a:p>
        </p:txBody>
      </p:sp>
    </p:spTree>
    <p:extLst>
      <p:ext uri="{BB962C8B-B14F-4D97-AF65-F5344CB8AC3E}">
        <p14:creationId xmlns:p14="http://schemas.microsoft.com/office/powerpoint/2010/main" val="3258309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4CEBED-F6BF-417C-A489-1E23AF665DE3}"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F2E994-97A2-482D-B833-BCB988F3E1DF}" type="slidenum">
              <a:rPr lang="en-US" smtClean="0"/>
              <a:t>‹#›</a:t>
            </a:fld>
            <a:endParaRPr lang="en-US"/>
          </a:p>
        </p:txBody>
      </p:sp>
    </p:spTree>
    <p:extLst>
      <p:ext uri="{BB962C8B-B14F-4D97-AF65-F5344CB8AC3E}">
        <p14:creationId xmlns:p14="http://schemas.microsoft.com/office/powerpoint/2010/main" val="1639969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4CEBED-F6BF-417C-A489-1E23AF665DE3}"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F2E994-97A2-482D-B833-BCB988F3E1DF}" type="slidenum">
              <a:rPr lang="en-US" smtClean="0"/>
              <a:t>‹#›</a:t>
            </a:fld>
            <a:endParaRPr lang="en-US"/>
          </a:p>
        </p:txBody>
      </p:sp>
    </p:spTree>
    <p:extLst>
      <p:ext uri="{BB962C8B-B14F-4D97-AF65-F5344CB8AC3E}">
        <p14:creationId xmlns:p14="http://schemas.microsoft.com/office/powerpoint/2010/main" val="553616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4CEBED-F6BF-417C-A489-1E23AF665DE3}"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F2E994-97A2-482D-B833-BCB988F3E1DF}" type="slidenum">
              <a:rPr lang="en-US" smtClean="0"/>
              <a:t>‹#›</a:t>
            </a:fld>
            <a:endParaRPr lang="en-US"/>
          </a:p>
        </p:txBody>
      </p:sp>
    </p:spTree>
    <p:extLst>
      <p:ext uri="{BB962C8B-B14F-4D97-AF65-F5344CB8AC3E}">
        <p14:creationId xmlns:p14="http://schemas.microsoft.com/office/powerpoint/2010/main" val="2130135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94CEBED-F6BF-417C-A489-1E23AF665DE3}" type="datetimeFigureOut">
              <a:rPr lang="en-US" smtClean="0"/>
              <a:t>1/11/2023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F2E994-97A2-482D-B833-BCB988F3E1DF}" type="slidenum">
              <a:rPr lang="en-US" smtClean="0"/>
              <a:t>‹#›</a:t>
            </a:fld>
            <a:endParaRPr lang="en-US"/>
          </a:p>
        </p:txBody>
      </p:sp>
    </p:spTree>
    <p:extLst>
      <p:ext uri="{BB962C8B-B14F-4D97-AF65-F5344CB8AC3E}">
        <p14:creationId xmlns:p14="http://schemas.microsoft.com/office/powerpoint/2010/main" val="2935861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94CEBED-F6BF-417C-A489-1E23AF665DE3}" type="datetimeFigureOut">
              <a:rPr lang="en-US" smtClean="0"/>
              <a:t>1/11/2023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F2E994-97A2-482D-B833-BCB988F3E1DF}" type="slidenum">
              <a:rPr lang="en-US" smtClean="0"/>
              <a:t>‹#›</a:t>
            </a:fld>
            <a:endParaRPr lang="en-US"/>
          </a:p>
        </p:txBody>
      </p:sp>
    </p:spTree>
    <p:extLst>
      <p:ext uri="{BB962C8B-B14F-4D97-AF65-F5344CB8AC3E}">
        <p14:creationId xmlns:p14="http://schemas.microsoft.com/office/powerpoint/2010/main" val="1798167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4CEBED-F6BF-417C-A489-1E23AF665DE3}" type="datetimeFigureOut">
              <a:rPr lang="en-US" smtClean="0"/>
              <a:t>1/11/2023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F2E994-97A2-482D-B833-BCB988F3E1DF}" type="slidenum">
              <a:rPr lang="en-US" smtClean="0"/>
              <a:t>‹#›</a:t>
            </a:fld>
            <a:endParaRPr lang="en-US"/>
          </a:p>
        </p:txBody>
      </p:sp>
    </p:spTree>
    <p:extLst>
      <p:ext uri="{BB962C8B-B14F-4D97-AF65-F5344CB8AC3E}">
        <p14:creationId xmlns:p14="http://schemas.microsoft.com/office/powerpoint/2010/main" val="2954859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4CEBED-F6BF-417C-A489-1E23AF665DE3}"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F2E994-97A2-482D-B833-BCB988F3E1DF}" type="slidenum">
              <a:rPr lang="en-US" smtClean="0"/>
              <a:t>‹#›</a:t>
            </a:fld>
            <a:endParaRPr lang="en-US"/>
          </a:p>
        </p:txBody>
      </p:sp>
    </p:spTree>
    <p:extLst>
      <p:ext uri="{BB962C8B-B14F-4D97-AF65-F5344CB8AC3E}">
        <p14:creationId xmlns:p14="http://schemas.microsoft.com/office/powerpoint/2010/main" val="1099025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4CEBED-F6BF-417C-A489-1E23AF665DE3}"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F2E994-97A2-482D-B833-BCB988F3E1DF}" type="slidenum">
              <a:rPr lang="en-US" smtClean="0"/>
              <a:t>‹#›</a:t>
            </a:fld>
            <a:endParaRPr lang="en-US"/>
          </a:p>
        </p:txBody>
      </p:sp>
    </p:spTree>
    <p:extLst>
      <p:ext uri="{BB962C8B-B14F-4D97-AF65-F5344CB8AC3E}">
        <p14:creationId xmlns:p14="http://schemas.microsoft.com/office/powerpoint/2010/main" val="1991327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4CEBED-F6BF-417C-A489-1E23AF665DE3}"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F2E994-97A2-482D-B833-BCB988F3E1DF}" type="slidenum">
              <a:rPr lang="en-US" smtClean="0"/>
              <a:t>‹#›</a:t>
            </a:fld>
            <a:endParaRPr lang="en-US"/>
          </a:p>
        </p:txBody>
      </p:sp>
    </p:spTree>
    <p:extLst>
      <p:ext uri="{BB962C8B-B14F-4D97-AF65-F5344CB8AC3E}">
        <p14:creationId xmlns:p14="http://schemas.microsoft.com/office/powerpoint/2010/main" val="2271832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4CEBED-F6BF-417C-A489-1E23AF665DE3}"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F2E994-97A2-482D-B833-BCB988F3E1DF}" type="slidenum">
              <a:rPr lang="en-US" smtClean="0"/>
              <a:t>‹#›</a:t>
            </a:fld>
            <a:endParaRPr lang="en-US"/>
          </a:p>
        </p:txBody>
      </p:sp>
    </p:spTree>
    <p:extLst>
      <p:ext uri="{BB962C8B-B14F-4D97-AF65-F5344CB8AC3E}">
        <p14:creationId xmlns:p14="http://schemas.microsoft.com/office/powerpoint/2010/main" val="3533015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4CEBED-F6BF-417C-A489-1E23AF665DE3}" type="datetimeFigureOut">
              <a:rPr lang="en-US" smtClean="0"/>
              <a:t>1/11/2023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F2E994-97A2-482D-B833-BCB988F3E1DF}" type="slidenum">
              <a:rPr lang="en-US" smtClean="0"/>
              <a:t>‹#›</a:t>
            </a:fld>
            <a:endParaRPr lang="en-US"/>
          </a:p>
        </p:txBody>
      </p:sp>
    </p:spTree>
    <p:extLst>
      <p:ext uri="{BB962C8B-B14F-4D97-AF65-F5344CB8AC3E}">
        <p14:creationId xmlns:p14="http://schemas.microsoft.com/office/powerpoint/2010/main" val="1929469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381" y="1805584"/>
            <a:ext cx="10515600" cy="1325563"/>
          </a:xfrm>
        </p:spPr>
        <p:txBody>
          <a:bodyPr>
            <a:normAutofit/>
          </a:bodyPr>
          <a:lstStyle/>
          <a:p>
            <a:pPr algn="ctr"/>
            <a:r>
              <a:rPr lang="en-US" sz="6600" b="1" dirty="0"/>
              <a:t>Barb Norcross</a:t>
            </a:r>
          </a:p>
        </p:txBody>
      </p:sp>
      <p:sp>
        <p:nvSpPr>
          <p:cNvPr id="3" name="TextBox 2"/>
          <p:cNvSpPr txBox="1"/>
          <p:nvPr/>
        </p:nvSpPr>
        <p:spPr>
          <a:xfrm>
            <a:off x="3683358" y="3131147"/>
            <a:ext cx="4623515" cy="923330"/>
          </a:xfrm>
          <a:prstGeom prst="rect">
            <a:avLst/>
          </a:prstGeom>
          <a:noFill/>
        </p:spPr>
        <p:txBody>
          <a:bodyPr wrap="square" rtlCol="0">
            <a:spAutoFit/>
          </a:bodyPr>
          <a:lstStyle/>
          <a:p>
            <a:r>
              <a:rPr lang="en-US" sz="5400" b="1" dirty="0"/>
              <a:t>The Ebarb Herd</a:t>
            </a:r>
          </a:p>
        </p:txBody>
      </p:sp>
    </p:spTree>
    <p:extLst>
      <p:ext uri="{BB962C8B-B14F-4D97-AF65-F5344CB8AC3E}">
        <p14:creationId xmlns:p14="http://schemas.microsoft.com/office/powerpoint/2010/main" val="3070195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124" y="162104"/>
            <a:ext cx="6763062" cy="6522031"/>
          </a:xfrm>
          <a:prstGeom prst="rect">
            <a:avLst/>
          </a:prstGeom>
        </p:spPr>
      </p:pic>
      <p:sp>
        <p:nvSpPr>
          <p:cNvPr id="3" name="TextBox 2"/>
          <p:cNvSpPr txBox="1"/>
          <p:nvPr/>
        </p:nvSpPr>
        <p:spPr>
          <a:xfrm>
            <a:off x="7366715" y="1146220"/>
            <a:ext cx="4481848" cy="3816429"/>
          </a:xfrm>
          <a:prstGeom prst="rect">
            <a:avLst/>
          </a:prstGeom>
          <a:noFill/>
        </p:spPr>
        <p:txBody>
          <a:bodyPr wrap="square" rtlCol="0">
            <a:spAutoFit/>
          </a:bodyPr>
          <a:lstStyle/>
          <a:p>
            <a:pPr marL="285750" indent="-285750">
              <a:buFont typeface="Arial" panose="020B0604020202020204" pitchFamily="34" charset="0"/>
              <a:buChar char="•"/>
            </a:pPr>
            <a:r>
              <a:rPr lang="en-US" sz="2800" dirty="0"/>
              <a:t>Started in 1972 with 2 unregistered goats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Next – 2 </a:t>
            </a:r>
            <a:r>
              <a:rPr lang="en-US" sz="2800" dirty="0" err="1"/>
              <a:t>Toggs</a:t>
            </a:r>
            <a:r>
              <a:rPr lang="en-US" sz="2800" dirty="0"/>
              <a:t> that went back to </a:t>
            </a:r>
            <a:r>
              <a:rPr lang="en-US" sz="2800" dirty="0" err="1"/>
              <a:t>Stonybrook</a:t>
            </a:r>
            <a:r>
              <a:rPr lang="en-US" sz="2800" dirty="0"/>
              <a:t> Cavalier and </a:t>
            </a:r>
            <a:r>
              <a:rPr lang="en-US" sz="2800" dirty="0" err="1"/>
              <a:t>Stonybrook</a:t>
            </a:r>
            <a:r>
              <a:rPr lang="en-US" sz="2800" dirty="0"/>
              <a:t> Sherman &amp; those were the sires she used</a:t>
            </a:r>
          </a:p>
          <a:p>
            <a:endParaRPr lang="en-US" dirty="0"/>
          </a:p>
        </p:txBody>
      </p:sp>
    </p:spTree>
    <p:extLst>
      <p:ext uri="{BB962C8B-B14F-4D97-AF65-F5344CB8AC3E}">
        <p14:creationId xmlns:p14="http://schemas.microsoft.com/office/powerpoint/2010/main" val="1883378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2135" y="130079"/>
            <a:ext cx="7945960" cy="6579813"/>
          </a:xfrm>
          <a:prstGeom prst="rect">
            <a:avLst/>
          </a:prstGeom>
        </p:spPr>
      </p:pic>
    </p:spTree>
    <p:extLst>
      <p:ext uri="{BB962C8B-B14F-4D97-AF65-F5344CB8AC3E}">
        <p14:creationId xmlns:p14="http://schemas.microsoft.com/office/powerpoint/2010/main" val="749306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093" y="257110"/>
            <a:ext cx="5582758" cy="6600890"/>
          </a:xfrm>
          <a:prstGeom prst="rect">
            <a:avLst/>
          </a:prstGeom>
        </p:spPr>
      </p:pic>
      <p:sp>
        <p:nvSpPr>
          <p:cNvPr id="3" name="TextBox 2"/>
          <p:cNvSpPr txBox="1"/>
          <p:nvPr/>
        </p:nvSpPr>
        <p:spPr>
          <a:xfrm>
            <a:off x="6272011" y="965915"/>
            <a:ext cx="5486400" cy="3539430"/>
          </a:xfrm>
          <a:prstGeom prst="rect">
            <a:avLst/>
          </a:prstGeom>
          <a:noFill/>
        </p:spPr>
        <p:txBody>
          <a:bodyPr wrap="square" rtlCol="0">
            <a:spAutoFit/>
          </a:bodyPr>
          <a:lstStyle/>
          <a:p>
            <a:r>
              <a:rPr lang="en-US" sz="2800" b="1" dirty="0" err="1"/>
              <a:t>Cornsilk</a:t>
            </a:r>
            <a:r>
              <a:rPr lang="en-US" sz="2800" b="1" dirty="0"/>
              <a:t> was a beautiful recorded grade doe sired by </a:t>
            </a:r>
            <a:r>
              <a:rPr lang="en-US" sz="2800" b="1" dirty="0" err="1"/>
              <a:t>Stonybrook</a:t>
            </a:r>
            <a:r>
              <a:rPr lang="en-US" sz="2800" b="1" dirty="0"/>
              <a:t> Sherman that Barb loved to show. Paul Kemp, a judge at the time, always joked, “Why didn’t you leave that damn goat at home…because he know she would always win” </a:t>
            </a:r>
          </a:p>
        </p:txBody>
      </p:sp>
    </p:spTree>
    <p:extLst>
      <p:ext uri="{BB962C8B-B14F-4D97-AF65-F5344CB8AC3E}">
        <p14:creationId xmlns:p14="http://schemas.microsoft.com/office/powerpoint/2010/main" val="1367312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0776" y="253633"/>
            <a:ext cx="5187385" cy="6604367"/>
          </a:xfrm>
          <a:prstGeom prst="rect">
            <a:avLst/>
          </a:prstGeom>
        </p:spPr>
      </p:pic>
    </p:spTree>
    <p:extLst>
      <p:ext uri="{BB962C8B-B14F-4D97-AF65-F5344CB8AC3E}">
        <p14:creationId xmlns:p14="http://schemas.microsoft.com/office/powerpoint/2010/main" val="851131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7595" y="109708"/>
            <a:ext cx="6463536" cy="6600185"/>
          </a:xfrm>
          <a:prstGeom prst="rect">
            <a:avLst/>
          </a:prstGeom>
        </p:spPr>
      </p:pic>
    </p:spTree>
    <p:extLst>
      <p:ext uri="{BB962C8B-B14F-4D97-AF65-F5344CB8AC3E}">
        <p14:creationId xmlns:p14="http://schemas.microsoft.com/office/powerpoint/2010/main" val="1362751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1064" y="978795"/>
            <a:ext cx="10328857" cy="4524315"/>
          </a:xfrm>
          <a:prstGeom prst="rect">
            <a:avLst/>
          </a:prstGeom>
          <a:noFill/>
        </p:spPr>
        <p:txBody>
          <a:bodyPr wrap="square" rtlCol="0">
            <a:spAutoFit/>
          </a:bodyPr>
          <a:lstStyle/>
          <a:p>
            <a:pPr marL="285750" indent="-285750">
              <a:buFont typeface="Arial" panose="020B0604020202020204" pitchFamily="34" charset="0"/>
              <a:buChar char="•"/>
            </a:pPr>
            <a:r>
              <a:rPr lang="en-US" sz="3600" b="1" dirty="0"/>
              <a:t>Membership in ADGA since 1972</a:t>
            </a:r>
          </a:p>
          <a:p>
            <a:pPr marL="285750" indent="-285750">
              <a:buFont typeface="Arial" panose="020B0604020202020204" pitchFamily="34" charset="0"/>
              <a:buChar char="•"/>
            </a:pPr>
            <a:r>
              <a:rPr lang="en-US" sz="3600" b="1" dirty="0"/>
              <a:t>On Milk Test from the ‘70’s until 2021 - Many </a:t>
            </a:r>
            <a:r>
              <a:rPr lang="en-US" sz="3600" b="1" dirty="0" err="1"/>
              <a:t>Toggs</a:t>
            </a:r>
            <a:r>
              <a:rPr lang="en-US" sz="3600" b="1" dirty="0"/>
              <a:t> Milked over 3000#</a:t>
            </a:r>
          </a:p>
          <a:p>
            <a:pPr marL="285750" indent="-285750">
              <a:buFont typeface="Arial" panose="020B0604020202020204" pitchFamily="34" charset="0"/>
              <a:buChar char="•"/>
            </a:pPr>
            <a:r>
              <a:rPr lang="en-US" sz="3600" b="1" dirty="0"/>
              <a:t>Did Linear Appraisal starting with the Classification Program in the early 80’s</a:t>
            </a:r>
          </a:p>
          <a:p>
            <a:pPr marL="285750" indent="-285750">
              <a:buFont typeface="Arial" panose="020B0604020202020204" pitchFamily="34" charset="0"/>
              <a:buChar char="•"/>
            </a:pPr>
            <a:r>
              <a:rPr lang="en-US" sz="3600" b="1" dirty="0"/>
              <a:t>Attended 3 National Shows plus the 2022 Show</a:t>
            </a:r>
          </a:p>
          <a:p>
            <a:pPr marL="285750" indent="-285750">
              <a:buFont typeface="Arial" panose="020B0604020202020204" pitchFamily="34" charset="0"/>
              <a:buChar char="•"/>
            </a:pPr>
            <a:r>
              <a:rPr lang="en-US" sz="3600" b="1" dirty="0"/>
              <a:t>A Licensed ADGA Judge since 1982</a:t>
            </a:r>
          </a:p>
          <a:p>
            <a:pPr marL="285750" indent="-285750">
              <a:buFont typeface="Arial" panose="020B0604020202020204" pitchFamily="34" charset="0"/>
              <a:buChar char="•"/>
            </a:pPr>
            <a:r>
              <a:rPr lang="en-US" sz="3600" b="1" dirty="0"/>
              <a:t>4 Spotlight Sale Animals – IL, TX, CO, NY</a:t>
            </a:r>
          </a:p>
        </p:txBody>
      </p:sp>
    </p:spTree>
    <p:extLst>
      <p:ext uri="{BB962C8B-B14F-4D97-AF65-F5344CB8AC3E}">
        <p14:creationId xmlns:p14="http://schemas.microsoft.com/office/powerpoint/2010/main" val="1852190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grass, tree, outdoor, mammal&#10;&#10;Description automatically generated">
            <a:extLst>
              <a:ext uri="{FF2B5EF4-FFF2-40B4-BE49-F238E27FC236}">
                <a16:creationId xmlns:a16="http://schemas.microsoft.com/office/drawing/2014/main" id="{53E4D857-527A-B0AC-5BDD-07052C8430E5}"/>
              </a:ext>
            </a:extLst>
          </p:cNvPr>
          <p:cNvPicPr>
            <a:picLocks noGrp="1" noChangeAspect="1"/>
          </p:cNvPicPr>
          <p:nvPr>
            <p:ph idx="1"/>
          </p:nvPr>
        </p:nvPicPr>
        <p:blipFill>
          <a:blip r:embed="rId2"/>
          <a:stretch>
            <a:fillRect/>
          </a:stretch>
        </p:blipFill>
        <p:spPr>
          <a:xfrm>
            <a:off x="1919129" y="412124"/>
            <a:ext cx="7299008" cy="6272011"/>
          </a:xfrm>
        </p:spPr>
      </p:pic>
    </p:spTree>
    <p:extLst>
      <p:ext uri="{BB962C8B-B14F-4D97-AF65-F5344CB8AC3E}">
        <p14:creationId xmlns:p14="http://schemas.microsoft.com/office/powerpoint/2010/main" val="3768057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F0ED3BA4-B0C0-64EE-ED50-663B05E4190F}"/>
              </a:ext>
            </a:extLst>
          </p:cNvPr>
          <p:cNvPicPr>
            <a:picLocks noGrp="1" noChangeAspect="1"/>
          </p:cNvPicPr>
          <p:nvPr>
            <p:ph idx="1"/>
          </p:nvPr>
        </p:nvPicPr>
        <p:blipFill>
          <a:blip r:embed="rId2"/>
          <a:stretch>
            <a:fillRect/>
          </a:stretch>
        </p:blipFill>
        <p:spPr>
          <a:xfrm>
            <a:off x="1573961" y="296214"/>
            <a:ext cx="7812156" cy="6400800"/>
          </a:xfrm>
        </p:spPr>
      </p:pic>
    </p:spTree>
    <p:extLst>
      <p:ext uri="{BB962C8B-B14F-4D97-AF65-F5344CB8AC3E}">
        <p14:creationId xmlns:p14="http://schemas.microsoft.com/office/powerpoint/2010/main" val="682226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7442" y="167425"/>
            <a:ext cx="6621301" cy="6542468"/>
          </a:xfrm>
          <a:prstGeom prst="rect">
            <a:avLst/>
          </a:prstGeom>
          <a:ln w="38100">
            <a:solidFill>
              <a:srgbClr val="7030A0"/>
            </a:solidFill>
          </a:ln>
        </p:spPr>
      </p:pic>
    </p:spTree>
    <p:extLst>
      <p:ext uri="{BB962C8B-B14F-4D97-AF65-F5344CB8AC3E}">
        <p14:creationId xmlns:p14="http://schemas.microsoft.com/office/powerpoint/2010/main" val="52308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Text, letter&#10;&#10;Description automatically generated">
            <a:extLst>
              <a:ext uri="{FF2B5EF4-FFF2-40B4-BE49-F238E27FC236}">
                <a16:creationId xmlns:a16="http://schemas.microsoft.com/office/drawing/2014/main" id="{3AD1499D-3088-D665-D452-94B92B0D0812}"/>
              </a:ext>
            </a:extLst>
          </p:cNvPr>
          <p:cNvPicPr>
            <a:picLocks noGrp="1" noChangeAspect="1"/>
          </p:cNvPicPr>
          <p:nvPr>
            <p:ph idx="1"/>
          </p:nvPr>
        </p:nvPicPr>
        <p:blipFill>
          <a:blip r:embed="rId2"/>
          <a:stretch>
            <a:fillRect/>
          </a:stretch>
        </p:blipFill>
        <p:spPr>
          <a:xfrm>
            <a:off x="3258355" y="213931"/>
            <a:ext cx="4818789" cy="6431568"/>
          </a:xfrm>
        </p:spPr>
      </p:pic>
    </p:spTree>
    <p:extLst>
      <p:ext uri="{BB962C8B-B14F-4D97-AF65-F5344CB8AC3E}">
        <p14:creationId xmlns:p14="http://schemas.microsoft.com/office/powerpoint/2010/main" val="669419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3B26A64E-93B1-6640-45FC-29FE43E6BAE3}"/>
              </a:ext>
            </a:extLst>
          </p:cNvPr>
          <p:cNvPicPr>
            <a:picLocks noGrp="1" noChangeAspect="1"/>
          </p:cNvPicPr>
          <p:nvPr>
            <p:ph idx="1"/>
          </p:nvPr>
        </p:nvPicPr>
        <p:blipFill>
          <a:blip r:embed="rId2"/>
          <a:stretch>
            <a:fillRect/>
          </a:stretch>
        </p:blipFill>
        <p:spPr>
          <a:xfrm>
            <a:off x="1423090" y="244699"/>
            <a:ext cx="8705779" cy="4984124"/>
          </a:xfrm>
        </p:spPr>
      </p:pic>
      <p:sp>
        <p:nvSpPr>
          <p:cNvPr id="2" name="TextBox 1"/>
          <p:cNvSpPr txBox="1"/>
          <p:nvPr/>
        </p:nvSpPr>
        <p:spPr>
          <a:xfrm>
            <a:off x="2331076" y="5602310"/>
            <a:ext cx="6207617" cy="769441"/>
          </a:xfrm>
          <a:prstGeom prst="rect">
            <a:avLst/>
          </a:prstGeom>
          <a:noFill/>
        </p:spPr>
        <p:txBody>
          <a:bodyPr wrap="square" rtlCol="0">
            <a:spAutoFit/>
          </a:bodyPr>
          <a:lstStyle/>
          <a:p>
            <a:r>
              <a:rPr lang="en-US" sz="4400" b="1" dirty="0"/>
              <a:t>“I mentored Tommy Cox.”</a:t>
            </a:r>
          </a:p>
        </p:txBody>
      </p:sp>
    </p:spTree>
    <p:extLst>
      <p:ext uri="{BB962C8B-B14F-4D97-AF65-F5344CB8AC3E}">
        <p14:creationId xmlns:p14="http://schemas.microsoft.com/office/powerpoint/2010/main" val="3259869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98819A35-EA9B-1D05-33CC-54C368A17B86}"/>
              </a:ext>
            </a:extLst>
          </p:cNvPr>
          <p:cNvPicPr>
            <a:picLocks noGrp="1" noChangeAspect="1"/>
          </p:cNvPicPr>
          <p:nvPr>
            <p:ph idx="1"/>
          </p:nvPr>
        </p:nvPicPr>
        <p:blipFill>
          <a:blip r:embed="rId2"/>
          <a:stretch>
            <a:fillRect/>
          </a:stretch>
        </p:blipFill>
        <p:spPr>
          <a:xfrm>
            <a:off x="1921077" y="270457"/>
            <a:ext cx="8230899" cy="6465194"/>
          </a:xfrm>
        </p:spPr>
      </p:pic>
    </p:spTree>
    <p:extLst>
      <p:ext uri="{BB962C8B-B14F-4D97-AF65-F5344CB8AC3E}">
        <p14:creationId xmlns:p14="http://schemas.microsoft.com/office/powerpoint/2010/main" val="1922276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ADF1648F-EE2D-FF24-0C88-EDF8C1D678D4}"/>
              </a:ext>
            </a:extLst>
          </p:cNvPr>
          <p:cNvPicPr>
            <a:picLocks noGrp="1" noChangeAspect="1"/>
          </p:cNvPicPr>
          <p:nvPr>
            <p:ph idx="1"/>
          </p:nvPr>
        </p:nvPicPr>
        <p:blipFill>
          <a:blip r:embed="rId2"/>
          <a:stretch>
            <a:fillRect/>
          </a:stretch>
        </p:blipFill>
        <p:spPr>
          <a:xfrm>
            <a:off x="995371" y="656823"/>
            <a:ext cx="10233231" cy="5872766"/>
          </a:xfrm>
        </p:spPr>
      </p:pic>
    </p:spTree>
    <p:extLst>
      <p:ext uri="{BB962C8B-B14F-4D97-AF65-F5344CB8AC3E}">
        <p14:creationId xmlns:p14="http://schemas.microsoft.com/office/powerpoint/2010/main" val="514848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person&#10;&#10;Description automatically generated">
            <a:extLst>
              <a:ext uri="{FF2B5EF4-FFF2-40B4-BE49-F238E27FC236}">
                <a16:creationId xmlns:a16="http://schemas.microsoft.com/office/drawing/2014/main" id="{F59944D6-D53C-285C-3861-C9D3850A82E4}"/>
              </a:ext>
            </a:extLst>
          </p:cNvPr>
          <p:cNvPicPr>
            <a:picLocks noGrp="1" noChangeAspect="1"/>
          </p:cNvPicPr>
          <p:nvPr>
            <p:ph idx="1"/>
          </p:nvPr>
        </p:nvPicPr>
        <p:blipFill>
          <a:blip r:embed="rId2"/>
          <a:stretch>
            <a:fillRect/>
          </a:stretch>
        </p:blipFill>
        <p:spPr>
          <a:xfrm>
            <a:off x="436137" y="233888"/>
            <a:ext cx="10614803" cy="6102518"/>
          </a:xfrm>
        </p:spPr>
      </p:pic>
    </p:spTree>
    <p:extLst>
      <p:ext uri="{BB962C8B-B14F-4D97-AF65-F5344CB8AC3E}">
        <p14:creationId xmlns:p14="http://schemas.microsoft.com/office/powerpoint/2010/main" val="413362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group of people posing for the camera&#10;&#10;Description automatically generated">
            <a:extLst>
              <a:ext uri="{FF2B5EF4-FFF2-40B4-BE49-F238E27FC236}">
                <a16:creationId xmlns:a16="http://schemas.microsoft.com/office/drawing/2014/main" id="{11AF4F89-171F-D129-2BDA-D0EFD606829E}"/>
              </a:ext>
            </a:extLst>
          </p:cNvPr>
          <p:cNvPicPr>
            <a:picLocks noGrp="1" noChangeAspect="1"/>
          </p:cNvPicPr>
          <p:nvPr>
            <p:ph idx="1"/>
          </p:nvPr>
        </p:nvPicPr>
        <p:blipFill>
          <a:blip r:embed="rId2"/>
          <a:stretch>
            <a:fillRect/>
          </a:stretch>
        </p:blipFill>
        <p:spPr>
          <a:xfrm>
            <a:off x="128790" y="136966"/>
            <a:ext cx="7355616" cy="6624442"/>
          </a:xfrm>
        </p:spPr>
      </p:pic>
      <p:sp>
        <p:nvSpPr>
          <p:cNvPr id="2" name="TextBox 1"/>
          <p:cNvSpPr txBox="1"/>
          <p:nvPr/>
        </p:nvSpPr>
        <p:spPr>
          <a:xfrm>
            <a:off x="7791718" y="901521"/>
            <a:ext cx="4172755" cy="4832092"/>
          </a:xfrm>
          <a:prstGeom prst="rect">
            <a:avLst/>
          </a:prstGeom>
          <a:noFill/>
        </p:spPr>
        <p:txBody>
          <a:bodyPr wrap="square" rtlCol="0">
            <a:spAutoFit/>
          </a:bodyPr>
          <a:lstStyle/>
          <a:p>
            <a:r>
              <a:rPr lang="en-US" sz="2800" b="1" dirty="0"/>
              <a:t>Barb says, “I will continue to work with the purchasers of my dairy goats, do fitting and showing workshops, and continue to encourage young people that are interested in goats and encourage them to join ADGA. I still love to look at good goats.”</a:t>
            </a:r>
          </a:p>
        </p:txBody>
      </p:sp>
    </p:spTree>
    <p:extLst>
      <p:ext uri="{BB962C8B-B14F-4D97-AF65-F5344CB8AC3E}">
        <p14:creationId xmlns:p14="http://schemas.microsoft.com/office/powerpoint/2010/main" val="598510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8643" y="1442434"/>
            <a:ext cx="9955369" cy="3785652"/>
          </a:xfrm>
          <a:prstGeom prst="rect">
            <a:avLst/>
          </a:prstGeom>
          <a:noFill/>
        </p:spPr>
        <p:txBody>
          <a:bodyPr wrap="square" rtlCol="0">
            <a:spAutoFit/>
          </a:bodyPr>
          <a:lstStyle/>
          <a:p>
            <a:r>
              <a:rPr lang="en-US" sz="4000" b="1" dirty="0"/>
              <a:t>“Doug Thompson said he always remembered me judging in my riding boots, a dress jacket and a tie. The story behind that was my father helping me tie my tie and telling me, “Even if you don’t know what you’re doing, at least you can look good.”</a:t>
            </a:r>
          </a:p>
        </p:txBody>
      </p:sp>
    </p:spTree>
    <p:extLst>
      <p:ext uri="{BB962C8B-B14F-4D97-AF65-F5344CB8AC3E}">
        <p14:creationId xmlns:p14="http://schemas.microsoft.com/office/powerpoint/2010/main" val="1675316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person, person&#10;&#10;Description automatically generated">
            <a:extLst>
              <a:ext uri="{FF2B5EF4-FFF2-40B4-BE49-F238E27FC236}">
                <a16:creationId xmlns:a16="http://schemas.microsoft.com/office/drawing/2014/main" id="{62D3A80D-0EC6-2DEA-1D1E-841DE7AE8B5D}"/>
              </a:ext>
            </a:extLst>
          </p:cNvPr>
          <p:cNvPicPr>
            <a:picLocks noGrp="1" noChangeAspect="1"/>
          </p:cNvPicPr>
          <p:nvPr>
            <p:ph idx="1"/>
          </p:nvPr>
        </p:nvPicPr>
        <p:blipFill>
          <a:blip r:embed="rId2"/>
          <a:stretch>
            <a:fillRect/>
          </a:stretch>
        </p:blipFill>
        <p:spPr>
          <a:xfrm>
            <a:off x="2833352" y="211562"/>
            <a:ext cx="5561267" cy="6459694"/>
          </a:xfrm>
        </p:spPr>
      </p:pic>
    </p:spTree>
    <p:extLst>
      <p:ext uri="{BB962C8B-B14F-4D97-AF65-F5344CB8AC3E}">
        <p14:creationId xmlns:p14="http://schemas.microsoft.com/office/powerpoint/2010/main" val="27683911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TotalTime>
  <Words>249</Words>
  <Application>Microsoft Office PowerPoint</Application>
  <PresentationFormat>Widescreen</PresentationFormat>
  <Paragraphs>15</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Barb Norcross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Thompson</dc:creator>
  <cp:lastModifiedBy>James Thompson</cp:lastModifiedBy>
  <cp:revision>38</cp:revision>
  <dcterms:created xsi:type="dcterms:W3CDTF">2022-10-03T03:35:19Z</dcterms:created>
  <dcterms:modified xsi:type="dcterms:W3CDTF">2023-01-12T04:24:10Z</dcterms:modified>
</cp:coreProperties>
</file>