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40" r:id="rId2"/>
    <p:sldId id="335" r:id="rId3"/>
    <p:sldId id="336" r:id="rId4"/>
    <p:sldId id="33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49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0D05B-B5E7-42F6-9DE4-A933357FF8E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4E347-7618-4C27-A4A2-A41303332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51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09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69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16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35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86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6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5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25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32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32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1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CEBED-F6BF-417C-A489-1E23AF665DE3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2E994-97A2-482D-B833-BCB988F3E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6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1250" y="1274564"/>
            <a:ext cx="965915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The Longest, Continuous Active ADGA </a:t>
            </a:r>
          </a:p>
          <a:p>
            <a:pPr algn="ctr"/>
            <a:r>
              <a:rPr lang="en-US" sz="6600" b="1" dirty="0"/>
              <a:t>Memberships – 2022</a:t>
            </a:r>
          </a:p>
          <a:p>
            <a:pPr algn="ctr"/>
            <a:endParaRPr lang="en-US" sz="2800" b="1" dirty="0"/>
          </a:p>
          <a:p>
            <a:pPr algn="ctr"/>
            <a:r>
              <a:rPr lang="en-US" sz="4800" b="1" dirty="0"/>
              <a:t>Compiled by Sheila Nixon</a:t>
            </a:r>
          </a:p>
        </p:txBody>
      </p:sp>
    </p:spTree>
    <p:extLst>
      <p:ext uri="{BB962C8B-B14F-4D97-AF65-F5344CB8AC3E}">
        <p14:creationId xmlns:p14="http://schemas.microsoft.com/office/powerpoint/2010/main" val="359080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3043" y="321972"/>
            <a:ext cx="7559899" cy="6310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973928"/>
              </p:ext>
            </p:extLst>
          </p:nvPr>
        </p:nvGraphicFramePr>
        <p:xfrm>
          <a:off x="1803043" y="231816"/>
          <a:ext cx="7972021" cy="6400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3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3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2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23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Sheila Nixon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Sep-54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 Nancy Lake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Daniel Considine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WI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Feb-58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 Mary Ellen Horton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Feb-58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64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William F. Griner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NJ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May-59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Audrey D. Evans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May-59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Martha Ann Griner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NJ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Aug-61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Alice Gay Hall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Nov-61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Mr &amp; Mrs Arthur I. Enger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WA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Feb-62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James E Goins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May-62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Phyllis McGinnis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Dec-62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Paul A. Sybertz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Jan-63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Willa Hancock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Oct-63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Owen J. Wait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UT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Sep-64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George B. Richardson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Oct-64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895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811204"/>
              </p:ext>
            </p:extLst>
          </p:nvPr>
        </p:nvGraphicFramePr>
        <p:xfrm>
          <a:off x="270457" y="450886"/>
          <a:ext cx="5756856" cy="5705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0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8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6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50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Eunice Raymond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Carolyn Romey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OR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Linda Eder Colquitt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Joan D. Rowe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Patricia Smith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IN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Feb-66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Margaret Ballard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Feb-66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Marilyn Burgess</a:t>
                      </a:r>
                      <a:r>
                        <a:rPr lang="en-US" sz="2400" u="none" strike="noStrike" baseline="0" dirty="0">
                          <a:effectLst/>
                        </a:rPr>
                        <a:t> </a:t>
                      </a:r>
                      <a:r>
                        <a:rPr lang="en-US" sz="2400" u="none" strike="noStrike" dirty="0">
                          <a:effectLst/>
                        </a:rPr>
                        <a:t>Goodridge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WA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Feb-66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9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Mr &amp; Mrs  Gerald Wilkinson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W?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Apr-66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Howard Hoewing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IL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May-66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Marianne Sans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Jul-66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Patricia S. Patterson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Aug-66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Jack E. Hawes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Aug-66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73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David &amp; Judith Stignani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Mar-67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Elizabeth Ray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IL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Sep-67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21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Robert Burgess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382268"/>
              </p:ext>
            </p:extLst>
          </p:nvPr>
        </p:nvGraphicFramePr>
        <p:xfrm>
          <a:off x="6376116" y="431505"/>
          <a:ext cx="5498204" cy="5705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7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7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29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31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Henry Walden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AL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Feb-68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Gerald Snyder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May-68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Bonnie Keith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AZ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Sep-68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Judy Kapture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WI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Sep-68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Jill Stronk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Oct-68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Jean Alspach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Oct-68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Robert &amp; Mary Clark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VA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Dec-68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Miss Willa Hancock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Feb-69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Cecile Beauchemin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Mar-69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Diana Lee Patton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May-69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Mr &amp; Mrs Arnold Buescher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IL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Jun-69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David Funk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Jun-69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Carlene Adams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Jul-69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Mr &amp; Mrs John Hill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Sep-69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03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Lloyd Bagwell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Sep-69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731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324948"/>
              </p:ext>
            </p:extLst>
          </p:nvPr>
        </p:nvGraphicFramePr>
        <p:xfrm>
          <a:off x="6658380" y="213475"/>
          <a:ext cx="4855334" cy="6270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7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5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0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61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David Torrence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VA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Mar-71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Daniel &amp; Mary Fox &amp; Family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N?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Apr-71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Charlotte Dickinson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WA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Jun-71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Becky Baxa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MO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Jun-71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Mr &amp; Mrs John J. Freeman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KY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Jul-71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George S. Fish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NY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Aug-71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Naomi &amp; Arthur Harbison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OH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Aug-71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John Filkins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NY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Aug-71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Sam Whiteside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CA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Aug-71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Elizabeth Schmidt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VA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Nov-71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The V. F. Smith Family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OH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Dec-71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Carolyn Underhill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OR 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Dec-71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Sally Callahan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CA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Jan-72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Mary Stiles Iager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PA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Jan-72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Mrs Harold Little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??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Jan-72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Lynn Emsel Kotvic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??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Jan-72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50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Nancy East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CA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Jan-72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Luis Goena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??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Mar-72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50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Mr &amp; Mrs L.E. Ramsey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??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Feb-72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50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039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Mary Sue Thieleke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CA 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Mar-72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018092"/>
              </p:ext>
            </p:extLst>
          </p:nvPr>
        </p:nvGraphicFramePr>
        <p:xfrm>
          <a:off x="297287" y="309093"/>
          <a:ext cx="5589432" cy="6078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6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44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46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Kim Horner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UT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Mr &amp; Mrs James Rinck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Doug &amp; Mary Thompson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Sherry Longman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Louella A. Bierman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Robert J. Wall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Jan-70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Larry Howard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Feb-70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Christine &amp; Vincent Maefsky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Mar-70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Mr &amp; Mrs Robert Pogmore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Mar-70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Corrine Sharp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Mar-70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John F. Knaus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Jul-70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Jeff Klein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TX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Nov-70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Dene Engeman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Dec-70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Judy Stubblefield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TX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Mar-71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5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John &amp; Loued Gorman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WA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Mar-71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509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582</Words>
  <Application>Microsoft Office PowerPoint</Application>
  <PresentationFormat>Widescreen</PresentationFormat>
  <Paragraphs>401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Thompson</dc:creator>
  <cp:lastModifiedBy>James Thompson</cp:lastModifiedBy>
  <cp:revision>38</cp:revision>
  <dcterms:created xsi:type="dcterms:W3CDTF">2022-10-03T03:35:19Z</dcterms:created>
  <dcterms:modified xsi:type="dcterms:W3CDTF">2023-01-12T04:19:26Z</dcterms:modified>
</cp:coreProperties>
</file>