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9" r:id="rId2"/>
    <p:sldId id="287" r:id="rId3"/>
    <p:sldId id="276" r:id="rId4"/>
    <p:sldId id="268" r:id="rId5"/>
    <p:sldId id="275" r:id="rId6"/>
    <p:sldId id="259" r:id="rId7"/>
    <p:sldId id="272" r:id="rId8"/>
    <p:sldId id="280" r:id="rId9"/>
    <p:sldId id="298" r:id="rId10"/>
    <p:sldId id="264" r:id="rId11"/>
    <p:sldId id="267" r:id="rId12"/>
    <p:sldId id="273" r:id="rId13"/>
    <p:sldId id="269" r:id="rId14"/>
    <p:sldId id="302" r:id="rId15"/>
    <p:sldId id="301" r:id="rId16"/>
    <p:sldId id="300" r:id="rId17"/>
    <p:sldId id="260" r:id="rId18"/>
    <p:sldId id="266" r:id="rId19"/>
    <p:sldId id="25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449D00-8D1A-4D00-99B0-9AC9515F2CAB}" v="60" dt="2025-10-14T03:05:10.0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2" d="100"/>
          <a:sy n="82" d="100"/>
        </p:scale>
        <p:origin x="672" y="288"/>
      </p:cViewPr>
      <p:guideLst/>
    </p:cSldViewPr>
  </p:slideViewPr>
  <p:notesTextViewPr>
    <p:cViewPr>
      <p:scale>
        <a:sx n="1" d="1"/>
        <a:sy n="1" d="1"/>
      </p:scale>
      <p:origin x="0" y="0"/>
    </p:cViewPr>
  </p:notesTextViewPr>
  <p:notesViewPr>
    <p:cSldViewPr snapToGrid="0">
      <p:cViewPr varScale="1">
        <p:scale>
          <a:sx n="72" d="100"/>
          <a:sy n="72" d="100"/>
        </p:scale>
        <p:origin x="301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Thompson" userId="c27484ffa5636005" providerId="LiveId" clId="{BAE2B150-4A63-474F-A169-7E1E7E6FFE47}"/>
    <pc:docChg chg="undo custSel addSld delSld modSld sldOrd">
      <pc:chgData name="Doug Thompson" userId="c27484ffa5636005" providerId="LiveId" clId="{BAE2B150-4A63-474F-A169-7E1E7E6FFE47}" dt="2025-10-14T03:09:00.677" v="3816" actId="313"/>
      <pc:docMkLst>
        <pc:docMk/>
      </pc:docMkLst>
      <pc:sldChg chg="delSp modSp mod ord">
        <pc:chgData name="Doug Thompson" userId="c27484ffa5636005" providerId="LiveId" clId="{BAE2B150-4A63-474F-A169-7E1E7E6FFE47}" dt="2025-10-14T02:29:11.408" v="3736" actId="1076"/>
        <pc:sldMkLst>
          <pc:docMk/>
          <pc:sldMk cId="2044360307" sldId="256"/>
        </pc:sldMkLst>
        <pc:spChg chg="del">
          <ac:chgData name="Doug Thompson" userId="c27484ffa5636005" providerId="LiveId" clId="{BAE2B150-4A63-474F-A169-7E1E7E6FFE47}" dt="2025-10-14T02:28:53.058" v="3733" actId="478"/>
          <ac:spMkLst>
            <pc:docMk/>
            <pc:sldMk cId="2044360307" sldId="256"/>
            <ac:spMk id="2" creationId="{C825A8C2-BA22-5BF1-A410-B47E047DA6C8}"/>
          </ac:spMkLst>
        </pc:spChg>
        <pc:spChg chg="del">
          <ac:chgData name="Doug Thompson" userId="c27484ffa5636005" providerId="LiveId" clId="{BAE2B150-4A63-474F-A169-7E1E7E6FFE47}" dt="2025-10-14T02:29:02.134" v="3734" actId="478"/>
          <ac:spMkLst>
            <pc:docMk/>
            <pc:sldMk cId="2044360307" sldId="256"/>
            <ac:spMk id="3" creationId="{4915AA4A-0929-ACFF-D17A-A1BB87C4FECE}"/>
          </ac:spMkLst>
        </pc:spChg>
        <pc:picChg chg="mod">
          <ac:chgData name="Doug Thompson" userId="c27484ffa5636005" providerId="LiveId" clId="{BAE2B150-4A63-474F-A169-7E1E7E6FFE47}" dt="2025-10-14T02:29:11.408" v="3736" actId="1076"/>
          <ac:picMkLst>
            <pc:docMk/>
            <pc:sldMk cId="2044360307" sldId="256"/>
            <ac:picMk id="5" creationId="{75DBDD34-6C9F-F1EC-52E0-4FF3DB411DDF}"/>
          </ac:picMkLst>
        </pc:picChg>
      </pc:sldChg>
      <pc:sldChg chg="addSp delSp modSp del mod ord">
        <pc:chgData name="Doug Thompson" userId="c27484ffa5636005" providerId="LiveId" clId="{BAE2B150-4A63-474F-A169-7E1E7E6FFE47}" dt="2025-10-13T08:02:29.097" v="2012" actId="2696"/>
        <pc:sldMkLst>
          <pc:docMk/>
          <pc:sldMk cId="335901316" sldId="257"/>
        </pc:sldMkLst>
        <pc:spChg chg="add mod">
          <ac:chgData name="Doug Thompson" userId="c27484ffa5636005" providerId="LiveId" clId="{BAE2B150-4A63-474F-A169-7E1E7E6FFE47}" dt="2025-10-13T08:00:38.926" v="1990" actId="21"/>
          <ac:spMkLst>
            <pc:docMk/>
            <pc:sldMk cId="335901316" sldId="257"/>
            <ac:spMk id="4" creationId="{7135FE03-DD09-EE5E-83E8-B1598BA2F4B5}"/>
          </ac:spMkLst>
        </pc:spChg>
        <pc:picChg chg="del">
          <ac:chgData name="Doug Thompson" userId="c27484ffa5636005" providerId="LiveId" clId="{BAE2B150-4A63-474F-A169-7E1E7E6FFE47}" dt="2025-10-13T08:00:38.926" v="1990" actId="21"/>
          <ac:picMkLst>
            <pc:docMk/>
            <pc:sldMk cId="335901316" sldId="257"/>
            <ac:picMk id="5" creationId="{D05D7D74-E510-EEAD-5D2D-978436F7E972}"/>
          </ac:picMkLst>
        </pc:picChg>
      </pc:sldChg>
      <pc:sldChg chg="del ord">
        <pc:chgData name="Doug Thompson" userId="c27484ffa5636005" providerId="LiveId" clId="{BAE2B150-4A63-474F-A169-7E1E7E6FFE47}" dt="2025-10-03T19:07:55.298" v="1242" actId="2696"/>
        <pc:sldMkLst>
          <pc:docMk/>
          <pc:sldMk cId="1154433538" sldId="258"/>
        </pc:sldMkLst>
      </pc:sldChg>
      <pc:sldChg chg="addSp modSp mod ord">
        <pc:chgData name="Doug Thompson" userId="c27484ffa5636005" providerId="LiveId" clId="{BAE2B150-4A63-474F-A169-7E1E7E6FFE47}" dt="2025-10-13T21:44:10.827" v="2244" actId="20577"/>
        <pc:sldMkLst>
          <pc:docMk/>
          <pc:sldMk cId="2951383630" sldId="259"/>
        </pc:sldMkLst>
        <pc:spChg chg="mod">
          <ac:chgData name="Doug Thompson" userId="c27484ffa5636005" providerId="LiveId" clId="{BAE2B150-4A63-474F-A169-7E1E7E6FFE47}" dt="2025-10-13T20:37:00.150" v="2121" actId="20577"/>
          <ac:spMkLst>
            <pc:docMk/>
            <pc:sldMk cId="2951383630" sldId="259"/>
            <ac:spMk id="2" creationId="{B5B5CE52-E4BF-44F7-7945-0F78B6F4392A}"/>
          </ac:spMkLst>
        </pc:spChg>
        <pc:spChg chg="add mod">
          <ac:chgData name="Doug Thompson" userId="c27484ffa5636005" providerId="LiveId" clId="{BAE2B150-4A63-474F-A169-7E1E7E6FFE47}" dt="2025-10-13T21:44:10.827" v="2244" actId="20577"/>
          <ac:spMkLst>
            <pc:docMk/>
            <pc:sldMk cId="2951383630" sldId="259"/>
            <ac:spMk id="4" creationId="{BF130858-A938-F2EE-7E01-3412D1D06790}"/>
          </ac:spMkLst>
        </pc:spChg>
        <pc:picChg chg="add mod">
          <ac:chgData name="Doug Thompson" userId="c27484ffa5636005" providerId="LiveId" clId="{BAE2B150-4A63-474F-A169-7E1E7E6FFE47}" dt="2025-10-03T19:07:02.750" v="1195" actId="1076"/>
          <ac:picMkLst>
            <pc:docMk/>
            <pc:sldMk cId="2951383630" sldId="259"/>
            <ac:picMk id="3" creationId="{CE8DAE46-E88A-59B0-C781-C53D663A7149}"/>
          </ac:picMkLst>
        </pc:picChg>
        <pc:picChg chg="mod">
          <ac:chgData name="Doug Thompson" userId="c27484ffa5636005" providerId="LiveId" clId="{BAE2B150-4A63-474F-A169-7E1E7E6FFE47}" dt="2025-10-03T19:06:33.202" v="1193" actId="1076"/>
          <ac:picMkLst>
            <pc:docMk/>
            <pc:sldMk cId="2951383630" sldId="259"/>
            <ac:picMk id="5" creationId="{1AF924D9-97F8-E9EF-B754-51A58DAD9D16}"/>
          </ac:picMkLst>
        </pc:picChg>
      </pc:sldChg>
      <pc:sldChg chg="addSp modSp mod ord">
        <pc:chgData name="Doug Thompson" userId="c27484ffa5636005" providerId="LiveId" clId="{BAE2B150-4A63-474F-A169-7E1E7E6FFE47}" dt="2025-10-14T02:57:53.357" v="3771"/>
        <pc:sldMkLst>
          <pc:docMk/>
          <pc:sldMk cId="837607625" sldId="260"/>
        </pc:sldMkLst>
        <pc:spChg chg="mod">
          <ac:chgData name="Doug Thompson" userId="c27484ffa5636005" providerId="LiveId" clId="{BAE2B150-4A63-474F-A169-7E1E7E6FFE47}" dt="2025-10-14T02:56:59.094" v="3767" actId="20577"/>
          <ac:spMkLst>
            <pc:docMk/>
            <pc:sldMk cId="837607625" sldId="260"/>
            <ac:spMk id="2" creationId="{912B38BB-5F70-2CDA-9CA8-801C6FE6308E}"/>
          </ac:spMkLst>
        </pc:spChg>
        <pc:picChg chg="add mod modCrop">
          <ac:chgData name="Doug Thompson" userId="c27484ffa5636005" providerId="LiveId" clId="{BAE2B150-4A63-474F-A169-7E1E7E6FFE47}" dt="2025-10-14T02:57:07.544" v="3768" actId="1076"/>
          <ac:picMkLst>
            <pc:docMk/>
            <pc:sldMk cId="837607625" sldId="260"/>
            <ac:picMk id="3" creationId="{BBA088E0-1C5F-8C50-415A-3F3347279DC4}"/>
          </ac:picMkLst>
        </pc:picChg>
        <pc:picChg chg="mod modCrop">
          <ac:chgData name="Doug Thompson" userId="c27484ffa5636005" providerId="LiveId" clId="{BAE2B150-4A63-474F-A169-7E1E7E6FFE47}" dt="2025-10-14T02:56:50.161" v="3764" actId="1076"/>
          <ac:picMkLst>
            <pc:docMk/>
            <pc:sldMk cId="837607625" sldId="260"/>
            <ac:picMk id="5" creationId="{B8839415-FAAD-5E5A-A7E3-6C95C9C9A4BF}"/>
          </ac:picMkLst>
        </pc:picChg>
        <pc:picChg chg="add mod">
          <ac:chgData name="Doug Thompson" userId="c27484ffa5636005" providerId="LiveId" clId="{BAE2B150-4A63-474F-A169-7E1E7E6FFE47}" dt="2025-10-14T02:21:54.587" v="3692" actId="1076"/>
          <ac:picMkLst>
            <pc:docMk/>
            <pc:sldMk cId="837607625" sldId="260"/>
            <ac:picMk id="6" creationId="{17516588-7EC1-D7F5-B14C-E1BB9C63C99D}"/>
          </ac:picMkLst>
        </pc:picChg>
        <pc:picChg chg="add mod">
          <ac:chgData name="Doug Thompson" userId="c27484ffa5636005" providerId="LiveId" clId="{BAE2B150-4A63-474F-A169-7E1E7E6FFE47}" dt="2025-10-14T02:16:38.946" v="3681" actId="1076"/>
          <ac:picMkLst>
            <pc:docMk/>
            <pc:sldMk cId="837607625" sldId="260"/>
            <ac:picMk id="7" creationId="{B0662432-6853-A01F-F51F-120194C2696C}"/>
          </ac:picMkLst>
        </pc:picChg>
        <pc:picChg chg="add mod">
          <ac:chgData name="Doug Thompson" userId="c27484ffa5636005" providerId="LiveId" clId="{BAE2B150-4A63-474F-A169-7E1E7E6FFE47}" dt="2025-10-14T02:21:37.291" v="3691" actId="1076"/>
          <ac:picMkLst>
            <pc:docMk/>
            <pc:sldMk cId="837607625" sldId="260"/>
            <ac:picMk id="9" creationId="{3CB24426-DBDA-46A3-B824-849AC28FFC96}"/>
          </ac:picMkLst>
        </pc:picChg>
        <pc:picChg chg="add mod">
          <ac:chgData name="Doug Thompson" userId="c27484ffa5636005" providerId="LiveId" clId="{BAE2B150-4A63-474F-A169-7E1E7E6FFE47}" dt="2025-10-14T02:57:19.320" v="3769" actId="1076"/>
          <ac:picMkLst>
            <pc:docMk/>
            <pc:sldMk cId="837607625" sldId="260"/>
            <ac:picMk id="11" creationId="{0BB9B6C9-1C0F-1678-37CE-51B38007E9DF}"/>
          </ac:picMkLst>
        </pc:picChg>
      </pc:sldChg>
      <pc:sldChg chg="del ord">
        <pc:chgData name="Doug Thompson" userId="c27484ffa5636005" providerId="LiveId" clId="{BAE2B150-4A63-474F-A169-7E1E7E6FFE47}" dt="2025-10-09T14:04:51.458" v="1635" actId="2696"/>
        <pc:sldMkLst>
          <pc:docMk/>
          <pc:sldMk cId="3299709542" sldId="261"/>
        </pc:sldMkLst>
      </pc:sldChg>
      <pc:sldChg chg="addSp delSp modSp del mod ord">
        <pc:chgData name="Doug Thompson" userId="c27484ffa5636005" providerId="LiveId" clId="{BAE2B150-4A63-474F-A169-7E1E7E6FFE47}" dt="2025-10-03T18:55:54.785" v="1025" actId="2696"/>
        <pc:sldMkLst>
          <pc:docMk/>
          <pc:sldMk cId="2261177469" sldId="262"/>
        </pc:sldMkLst>
      </pc:sldChg>
      <pc:sldChg chg="addSp delSp modSp del mod ord">
        <pc:chgData name="Doug Thompson" userId="c27484ffa5636005" providerId="LiveId" clId="{BAE2B150-4A63-474F-A169-7E1E7E6FFE47}" dt="2025-10-13T08:02:33.735" v="2013" actId="2696"/>
        <pc:sldMkLst>
          <pc:docMk/>
          <pc:sldMk cId="1921094696" sldId="263"/>
        </pc:sldMkLst>
        <pc:spChg chg="add mod">
          <ac:chgData name="Doug Thompson" userId="c27484ffa5636005" providerId="LiveId" clId="{BAE2B150-4A63-474F-A169-7E1E7E6FFE47}" dt="2025-10-13T08:01:28.745" v="1999" actId="21"/>
          <ac:spMkLst>
            <pc:docMk/>
            <pc:sldMk cId="1921094696" sldId="263"/>
            <ac:spMk id="4" creationId="{4917854B-D49F-BD55-6FC9-D1B6D522DB67}"/>
          </ac:spMkLst>
        </pc:spChg>
        <pc:picChg chg="del">
          <ac:chgData name="Doug Thompson" userId="c27484ffa5636005" providerId="LiveId" clId="{BAE2B150-4A63-474F-A169-7E1E7E6FFE47}" dt="2025-10-13T08:01:28.745" v="1999" actId="21"/>
          <ac:picMkLst>
            <pc:docMk/>
            <pc:sldMk cId="1921094696" sldId="263"/>
            <ac:picMk id="5" creationId="{FF95E615-10B1-48C4-DC23-59E943F3C337}"/>
          </ac:picMkLst>
        </pc:picChg>
      </pc:sldChg>
      <pc:sldChg chg="modSp mod ord">
        <pc:chgData name="Doug Thompson" userId="c27484ffa5636005" providerId="LiveId" clId="{BAE2B150-4A63-474F-A169-7E1E7E6FFE47}" dt="2025-10-03T19:15:08.918" v="1416" actId="1076"/>
        <pc:sldMkLst>
          <pc:docMk/>
          <pc:sldMk cId="1676274625" sldId="264"/>
        </pc:sldMkLst>
        <pc:spChg chg="mod">
          <ac:chgData name="Doug Thompson" userId="c27484ffa5636005" providerId="LiveId" clId="{BAE2B150-4A63-474F-A169-7E1E7E6FFE47}" dt="2025-10-03T19:15:08.918" v="1416" actId="1076"/>
          <ac:spMkLst>
            <pc:docMk/>
            <pc:sldMk cId="1676274625" sldId="264"/>
            <ac:spMk id="2" creationId="{5E8BDEBA-E0AD-466A-03E9-30C98A4E16FC}"/>
          </ac:spMkLst>
        </pc:spChg>
      </pc:sldChg>
      <pc:sldChg chg="del ord">
        <pc:chgData name="Doug Thompson" userId="c27484ffa5636005" providerId="LiveId" clId="{BAE2B150-4A63-474F-A169-7E1E7E6FFE47}" dt="2025-10-03T19:20:19.082" v="1494" actId="2696"/>
        <pc:sldMkLst>
          <pc:docMk/>
          <pc:sldMk cId="2242690878" sldId="265"/>
        </pc:sldMkLst>
      </pc:sldChg>
      <pc:sldChg chg="addSp delSp modSp mod ord">
        <pc:chgData name="Doug Thompson" userId="c27484ffa5636005" providerId="LiveId" clId="{BAE2B150-4A63-474F-A169-7E1E7E6FFE47}" dt="2025-10-14T03:09:00.677" v="3816" actId="313"/>
        <pc:sldMkLst>
          <pc:docMk/>
          <pc:sldMk cId="1899642118" sldId="266"/>
        </pc:sldMkLst>
        <pc:spChg chg="mod">
          <ac:chgData name="Doug Thompson" userId="c27484ffa5636005" providerId="LiveId" clId="{BAE2B150-4A63-474F-A169-7E1E7E6FFE47}" dt="2025-10-14T03:09:00.677" v="3816" actId="313"/>
          <ac:spMkLst>
            <pc:docMk/>
            <pc:sldMk cId="1899642118" sldId="266"/>
            <ac:spMk id="2" creationId="{0DE99BC9-8019-C799-CA0D-41ED3CC78F4A}"/>
          </ac:spMkLst>
        </pc:spChg>
        <pc:spChg chg="add mod">
          <ac:chgData name="Doug Thompson" userId="c27484ffa5636005" providerId="LiveId" clId="{BAE2B150-4A63-474F-A169-7E1E7E6FFE47}" dt="2025-10-14T03:08:40.719" v="3812" actId="313"/>
          <ac:spMkLst>
            <pc:docMk/>
            <pc:sldMk cId="1899642118" sldId="266"/>
            <ac:spMk id="3" creationId="{B01B2BF9-17D6-CF3A-7C71-5D1534893042}"/>
          </ac:spMkLst>
        </pc:spChg>
        <pc:spChg chg="add del mod">
          <ac:chgData name="Doug Thompson" userId="c27484ffa5636005" providerId="LiveId" clId="{BAE2B150-4A63-474F-A169-7E1E7E6FFE47}" dt="2025-10-14T02:04:35.238" v="3558" actId="478"/>
          <ac:spMkLst>
            <pc:docMk/>
            <pc:sldMk cId="1899642118" sldId="266"/>
            <ac:spMk id="6" creationId="{C81C6798-741D-701B-C720-4CAE8035AEEC}"/>
          </ac:spMkLst>
        </pc:spChg>
        <pc:picChg chg="del mod">
          <ac:chgData name="Doug Thompson" userId="c27484ffa5636005" providerId="LiveId" clId="{BAE2B150-4A63-474F-A169-7E1E7E6FFE47}" dt="2025-10-14T02:04:21.042" v="3557" actId="478"/>
          <ac:picMkLst>
            <pc:docMk/>
            <pc:sldMk cId="1899642118" sldId="266"/>
            <ac:picMk id="5" creationId="{C5D2E817-A8EB-79F3-DA48-32B7B569C185}"/>
          </ac:picMkLst>
        </pc:picChg>
      </pc:sldChg>
      <pc:sldChg chg="addSp modSp mod ord">
        <pc:chgData name="Doug Thompson" userId="c27484ffa5636005" providerId="LiveId" clId="{BAE2B150-4A63-474F-A169-7E1E7E6FFE47}" dt="2025-10-14T03:00:12.951" v="3781" actId="20577"/>
        <pc:sldMkLst>
          <pc:docMk/>
          <pc:sldMk cId="3564818419" sldId="267"/>
        </pc:sldMkLst>
        <pc:spChg chg="mod">
          <ac:chgData name="Doug Thompson" userId="c27484ffa5636005" providerId="LiveId" clId="{BAE2B150-4A63-474F-A169-7E1E7E6FFE47}" dt="2025-10-13T22:28:32.476" v="2717" actId="20577"/>
          <ac:spMkLst>
            <pc:docMk/>
            <pc:sldMk cId="3564818419" sldId="267"/>
            <ac:spMk id="2" creationId="{E7191E89-1C18-0CC6-C259-F7FC65CAC605}"/>
          </ac:spMkLst>
        </pc:spChg>
        <pc:spChg chg="add mod">
          <ac:chgData name="Doug Thompson" userId="c27484ffa5636005" providerId="LiveId" clId="{BAE2B150-4A63-474F-A169-7E1E7E6FFE47}" dt="2025-10-14T03:00:12.951" v="3781" actId="20577"/>
          <ac:spMkLst>
            <pc:docMk/>
            <pc:sldMk cId="3564818419" sldId="267"/>
            <ac:spMk id="6" creationId="{D232FE80-E2BB-025E-0475-129A2501D1F9}"/>
          </ac:spMkLst>
        </pc:spChg>
        <pc:picChg chg="add mod modCrop">
          <ac:chgData name="Doug Thompson" userId="c27484ffa5636005" providerId="LiveId" clId="{BAE2B150-4A63-474F-A169-7E1E7E6FFE47}" dt="2025-10-13T07:55:20.327" v="1909" actId="1076"/>
          <ac:picMkLst>
            <pc:docMk/>
            <pc:sldMk cId="3564818419" sldId="267"/>
            <ac:picMk id="3" creationId="{6A018778-BE78-C349-9DD9-C35AC74C38A6}"/>
          </ac:picMkLst>
        </pc:picChg>
        <pc:picChg chg="add mod modCrop">
          <ac:chgData name="Doug Thompson" userId="c27484ffa5636005" providerId="LiveId" clId="{BAE2B150-4A63-474F-A169-7E1E7E6FFE47}" dt="2025-10-13T07:55:14.878" v="1908" actId="1076"/>
          <ac:picMkLst>
            <pc:docMk/>
            <pc:sldMk cId="3564818419" sldId="267"/>
            <ac:picMk id="4" creationId="{AA65952D-6A9E-B125-76C8-4BC3483A1729}"/>
          </ac:picMkLst>
        </pc:picChg>
        <pc:picChg chg="mod modCrop">
          <ac:chgData name="Doug Thompson" userId="c27484ffa5636005" providerId="LiveId" clId="{BAE2B150-4A63-474F-A169-7E1E7E6FFE47}" dt="2025-10-13T07:55:04.136" v="1906" actId="1076"/>
          <ac:picMkLst>
            <pc:docMk/>
            <pc:sldMk cId="3564818419" sldId="267"/>
            <ac:picMk id="5" creationId="{3F3B38D5-7BBC-FC09-20CE-B24A332021D0}"/>
          </ac:picMkLst>
        </pc:picChg>
      </pc:sldChg>
      <pc:sldChg chg="addSp modSp mod ord">
        <pc:chgData name="Doug Thompson" userId="c27484ffa5636005" providerId="LiveId" clId="{BAE2B150-4A63-474F-A169-7E1E7E6FFE47}" dt="2025-10-03T19:03:02.179" v="1135" actId="1076"/>
        <pc:sldMkLst>
          <pc:docMk/>
          <pc:sldMk cId="2339571631" sldId="268"/>
        </pc:sldMkLst>
        <pc:spChg chg="mod">
          <ac:chgData name="Doug Thompson" userId="c27484ffa5636005" providerId="LiveId" clId="{BAE2B150-4A63-474F-A169-7E1E7E6FFE47}" dt="2025-10-03T19:03:02.179" v="1135" actId="1076"/>
          <ac:spMkLst>
            <pc:docMk/>
            <pc:sldMk cId="2339571631" sldId="268"/>
            <ac:spMk id="2" creationId="{93C7075F-0976-1540-1E5B-DF201E82D718}"/>
          </ac:spMkLst>
        </pc:spChg>
        <pc:picChg chg="add mod">
          <ac:chgData name="Doug Thompson" userId="c27484ffa5636005" providerId="LiveId" clId="{BAE2B150-4A63-474F-A169-7E1E7E6FFE47}" dt="2025-10-03T19:01:21.450" v="1096" actId="1076"/>
          <ac:picMkLst>
            <pc:docMk/>
            <pc:sldMk cId="2339571631" sldId="268"/>
            <ac:picMk id="3" creationId="{2F5D30FF-C829-5DDA-1968-89A888A1AD0E}"/>
          </ac:picMkLst>
        </pc:picChg>
        <pc:picChg chg="add mod">
          <ac:chgData name="Doug Thompson" userId="c27484ffa5636005" providerId="LiveId" clId="{BAE2B150-4A63-474F-A169-7E1E7E6FFE47}" dt="2025-10-03T19:01:18.487" v="1095" actId="1076"/>
          <ac:picMkLst>
            <pc:docMk/>
            <pc:sldMk cId="2339571631" sldId="268"/>
            <ac:picMk id="4" creationId="{31A4D6AD-7F46-BE7A-541B-F6B5804A4E53}"/>
          </ac:picMkLst>
        </pc:picChg>
        <pc:picChg chg="add mod">
          <ac:chgData name="Doug Thompson" userId="c27484ffa5636005" providerId="LiveId" clId="{BAE2B150-4A63-474F-A169-7E1E7E6FFE47}" dt="2025-10-03T19:02:18.378" v="1102" actId="1076"/>
          <ac:picMkLst>
            <pc:docMk/>
            <pc:sldMk cId="2339571631" sldId="268"/>
            <ac:picMk id="6" creationId="{0049B075-E077-AFCE-75A8-B80140D87D4D}"/>
          </ac:picMkLst>
        </pc:picChg>
      </pc:sldChg>
      <pc:sldChg chg="addSp modSp mod ord">
        <pc:chgData name="Doug Thompson" userId="c27484ffa5636005" providerId="LiveId" clId="{BAE2B150-4A63-474F-A169-7E1E7E6FFE47}" dt="2025-10-14T01:50:58.675" v="3043"/>
        <pc:sldMkLst>
          <pc:docMk/>
          <pc:sldMk cId="475413532" sldId="269"/>
        </pc:sldMkLst>
        <pc:spChg chg="mod">
          <ac:chgData name="Doug Thompson" userId="c27484ffa5636005" providerId="LiveId" clId="{BAE2B150-4A63-474F-A169-7E1E7E6FFE47}" dt="2025-10-13T22:00:03.033" v="2333" actId="6549"/>
          <ac:spMkLst>
            <pc:docMk/>
            <pc:sldMk cId="475413532" sldId="269"/>
            <ac:spMk id="2" creationId="{9A31DBE0-D9E7-5894-4618-CA2E80182B44}"/>
          </ac:spMkLst>
        </pc:spChg>
        <pc:picChg chg="add mod modCrop">
          <ac:chgData name="Doug Thompson" userId="c27484ffa5636005" providerId="LiveId" clId="{BAE2B150-4A63-474F-A169-7E1E7E6FFE47}" dt="2025-10-13T21:50:14.936" v="2260" actId="1076"/>
          <ac:picMkLst>
            <pc:docMk/>
            <pc:sldMk cId="475413532" sldId="269"/>
            <ac:picMk id="3" creationId="{085C56BE-4149-40AF-74E5-F892DA13B49B}"/>
          </ac:picMkLst>
        </pc:picChg>
        <pc:picChg chg="add mod">
          <ac:chgData name="Doug Thompson" userId="c27484ffa5636005" providerId="LiveId" clId="{BAE2B150-4A63-474F-A169-7E1E7E6FFE47}" dt="2025-10-13T21:54:04.858" v="2280" actId="1076"/>
          <ac:picMkLst>
            <pc:docMk/>
            <pc:sldMk cId="475413532" sldId="269"/>
            <ac:picMk id="4" creationId="{FF95E615-10B1-48C4-DC23-59E943F3C337}"/>
          </ac:picMkLst>
        </pc:picChg>
        <pc:picChg chg="mod">
          <ac:chgData name="Doug Thompson" userId="c27484ffa5636005" providerId="LiveId" clId="{BAE2B150-4A63-474F-A169-7E1E7E6FFE47}" dt="2025-10-13T21:50:20.779" v="2261" actId="1076"/>
          <ac:picMkLst>
            <pc:docMk/>
            <pc:sldMk cId="475413532" sldId="269"/>
            <ac:picMk id="5" creationId="{803A1117-0689-E618-9F38-79763E2640B3}"/>
          </ac:picMkLst>
        </pc:picChg>
        <pc:picChg chg="add mod">
          <ac:chgData name="Doug Thompson" userId="c27484ffa5636005" providerId="LiveId" clId="{BAE2B150-4A63-474F-A169-7E1E7E6FFE47}" dt="2025-10-13T21:54:11.520" v="2281" actId="1076"/>
          <ac:picMkLst>
            <pc:docMk/>
            <pc:sldMk cId="475413532" sldId="269"/>
            <ac:picMk id="6" creationId="{A95ACD0B-0ECE-CD79-A6C1-8981BC13E130}"/>
          </ac:picMkLst>
        </pc:picChg>
        <pc:picChg chg="add mod modCrop">
          <ac:chgData name="Doug Thompson" userId="c27484ffa5636005" providerId="LiveId" clId="{BAE2B150-4A63-474F-A169-7E1E7E6FFE47}" dt="2025-10-13T21:53:55.464" v="2279" actId="14100"/>
          <ac:picMkLst>
            <pc:docMk/>
            <pc:sldMk cId="475413532" sldId="269"/>
            <ac:picMk id="7" creationId="{F865D292-D3B0-8B37-A77E-F2CB500C7280}"/>
          </ac:picMkLst>
        </pc:picChg>
      </pc:sldChg>
      <pc:sldChg chg="del ord">
        <pc:chgData name="Doug Thompson" userId="c27484ffa5636005" providerId="LiveId" clId="{BAE2B150-4A63-474F-A169-7E1E7E6FFE47}" dt="2025-10-03T18:58:23.626" v="1064" actId="2696"/>
        <pc:sldMkLst>
          <pc:docMk/>
          <pc:sldMk cId="1706539144" sldId="270"/>
        </pc:sldMkLst>
      </pc:sldChg>
      <pc:sldChg chg="del ord">
        <pc:chgData name="Doug Thompson" userId="c27484ffa5636005" providerId="LiveId" clId="{BAE2B150-4A63-474F-A169-7E1E7E6FFE47}" dt="2025-10-01T04:45:56.376" v="943" actId="2696"/>
        <pc:sldMkLst>
          <pc:docMk/>
          <pc:sldMk cId="3452743331" sldId="271"/>
        </pc:sldMkLst>
      </pc:sldChg>
      <pc:sldChg chg="addSp modSp mod ord">
        <pc:chgData name="Doug Thompson" userId="c27484ffa5636005" providerId="LiveId" clId="{BAE2B150-4A63-474F-A169-7E1E7E6FFE47}" dt="2025-10-14T03:01:17.687" v="3785"/>
        <pc:sldMkLst>
          <pc:docMk/>
          <pc:sldMk cId="2396997906" sldId="272"/>
        </pc:sldMkLst>
        <pc:spChg chg="mod">
          <ac:chgData name="Doug Thompson" userId="c27484ffa5636005" providerId="LiveId" clId="{BAE2B150-4A63-474F-A169-7E1E7E6FFE47}" dt="2025-10-13T22:00:51.813" v="2341" actId="6549"/>
          <ac:spMkLst>
            <pc:docMk/>
            <pc:sldMk cId="2396997906" sldId="272"/>
            <ac:spMk id="2" creationId="{54690F9C-75B8-CE44-7C38-55E986407190}"/>
          </ac:spMkLst>
        </pc:spChg>
        <pc:picChg chg="add mod modCrop">
          <ac:chgData name="Doug Thompson" userId="c27484ffa5636005" providerId="LiveId" clId="{BAE2B150-4A63-474F-A169-7E1E7E6FFE47}" dt="2025-10-13T07:59:21.259" v="1950" actId="1076"/>
          <ac:picMkLst>
            <pc:docMk/>
            <pc:sldMk cId="2396997906" sldId="272"/>
            <ac:picMk id="4" creationId="{2429D728-548C-7FCD-D1F8-B3D95283C8B1}"/>
          </ac:picMkLst>
        </pc:picChg>
        <pc:picChg chg="mod modCrop">
          <ac:chgData name="Doug Thompson" userId="c27484ffa5636005" providerId="LiveId" clId="{BAE2B150-4A63-474F-A169-7E1E7E6FFE47}" dt="2025-10-13T07:59:17.053" v="1949" actId="1076"/>
          <ac:picMkLst>
            <pc:docMk/>
            <pc:sldMk cId="2396997906" sldId="272"/>
            <ac:picMk id="5" creationId="{ED052CA5-FE41-4A93-EC1A-9143D91C32F8}"/>
          </ac:picMkLst>
        </pc:picChg>
      </pc:sldChg>
      <pc:sldChg chg="modSp mod ord">
        <pc:chgData name="Doug Thompson" userId="c27484ffa5636005" providerId="LiveId" clId="{BAE2B150-4A63-474F-A169-7E1E7E6FFE47}" dt="2025-10-13T21:29:14.368" v="2221" actId="20577"/>
        <pc:sldMkLst>
          <pc:docMk/>
          <pc:sldMk cId="1321580033" sldId="273"/>
        </pc:sldMkLst>
        <pc:spChg chg="mod">
          <ac:chgData name="Doug Thompson" userId="c27484ffa5636005" providerId="LiveId" clId="{BAE2B150-4A63-474F-A169-7E1E7E6FFE47}" dt="2025-10-13T21:29:14.368" v="2221" actId="20577"/>
          <ac:spMkLst>
            <pc:docMk/>
            <pc:sldMk cId="1321580033" sldId="273"/>
            <ac:spMk id="2" creationId="{C62C8AE1-D544-ED49-1CE8-DD47F26AD81A}"/>
          </ac:spMkLst>
        </pc:spChg>
      </pc:sldChg>
      <pc:sldChg chg="modSp del mod ord">
        <pc:chgData name="Doug Thompson" userId="c27484ffa5636005" providerId="LiveId" clId="{BAE2B150-4A63-474F-A169-7E1E7E6FFE47}" dt="2025-10-14T02:18:30.355" v="3686" actId="2696"/>
        <pc:sldMkLst>
          <pc:docMk/>
          <pc:sldMk cId="2580398753" sldId="274"/>
        </pc:sldMkLst>
        <pc:spChg chg="mod">
          <ac:chgData name="Doug Thompson" userId="c27484ffa5636005" providerId="LiveId" clId="{BAE2B150-4A63-474F-A169-7E1E7E6FFE47}" dt="2025-10-13T21:45:11.329" v="2246" actId="20577"/>
          <ac:spMkLst>
            <pc:docMk/>
            <pc:sldMk cId="2580398753" sldId="274"/>
            <ac:spMk id="2" creationId="{BCCE5082-81D9-55B5-9A66-6472FB789102}"/>
          </ac:spMkLst>
        </pc:spChg>
        <pc:picChg chg="mod">
          <ac:chgData name="Doug Thompson" userId="c27484ffa5636005" providerId="LiveId" clId="{BAE2B150-4A63-474F-A169-7E1E7E6FFE47}" dt="2025-10-13T20:39:45.493" v="2215" actId="692"/>
          <ac:picMkLst>
            <pc:docMk/>
            <pc:sldMk cId="2580398753" sldId="274"/>
            <ac:picMk id="5" creationId="{00C8BC7D-B130-74E6-3463-E4D251AF8BC1}"/>
          </ac:picMkLst>
        </pc:picChg>
      </pc:sldChg>
      <pc:sldChg chg="addSp modSp mod ord">
        <pc:chgData name="Doug Thompson" userId="c27484ffa5636005" providerId="LiveId" clId="{BAE2B150-4A63-474F-A169-7E1E7E6FFE47}" dt="2025-10-14T02:13:49.052" v="3624" actId="1076"/>
        <pc:sldMkLst>
          <pc:docMk/>
          <pc:sldMk cId="1081292763" sldId="275"/>
        </pc:sldMkLst>
        <pc:spChg chg="mod">
          <ac:chgData name="Doug Thompson" userId="c27484ffa5636005" providerId="LiveId" clId="{BAE2B150-4A63-474F-A169-7E1E7E6FFE47}" dt="2025-10-14T02:13:17.240" v="3620" actId="14100"/>
          <ac:spMkLst>
            <pc:docMk/>
            <pc:sldMk cId="1081292763" sldId="275"/>
            <ac:spMk id="2" creationId="{7AC16E11-37B1-60EB-15C9-2BC8E497EB68}"/>
          </ac:spMkLst>
        </pc:spChg>
        <pc:spChg chg="add mod">
          <ac:chgData name="Doug Thompson" userId="c27484ffa5636005" providerId="LiveId" clId="{BAE2B150-4A63-474F-A169-7E1E7E6FFE47}" dt="2025-10-14T02:13:04.770" v="3619" actId="1076"/>
          <ac:spMkLst>
            <pc:docMk/>
            <pc:sldMk cId="1081292763" sldId="275"/>
            <ac:spMk id="4" creationId="{83E54415-B1DE-D3C0-DBA3-9E66460F120E}"/>
          </ac:spMkLst>
        </pc:spChg>
        <pc:picChg chg="add mod modCrop">
          <ac:chgData name="Doug Thompson" userId="c27484ffa5636005" providerId="LiveId" clId="{BAE2B150-4A63-474F-A169-7E1E7E6FFE47}" dt="2025-10-13T20:30:38.433" v="2021" actId="1076"/>
          <ac:picMkLst>
            <pc:docMk/>
            <pc:sldMk cId="1081292763" sldId="275"/>
            <ac:picMk id="3" creationId="{DA6E8650-B148-6BB4-D532-D8D510C8329F}"/>
          </ac:picMkLst>
        </pc:picChg>
        <pc:picChg chg="mod modCrop">
          <ac:chgData name="Doug Thompson" userId="c27484ffa5636005" providerId="LiveId" clId="{BAE2B150-4A63-474F-A169-7E1E7E6FFE47}" dt="2025-10-14T02:12:59.290" v="3618" actId="1076"/>
          <ac:picMkLst>
            <pc:docMk/>
            <pc:sldMk cId="1081292763" sldId="275"/>
            <ac:picMk id="5" creationId="{BE091B84-68ED-EFA0-AD22-D395D2F98906}"/>
          </ac:picMkLst>
        </pc:picChg>
        <pc:picChg chg="add mod">
          <ac:chgData name="Doug Thompson" userId="c27484ffa5636005" providerId="LiveId" clId="{BAE2B150-4A63-474F-A169-7E1E7E6FFE47}" dt="2025-10-14T02:13:49.052" v="3624" actId="1076"/>
          <ac:picMkLst>
            <pc:docMk/>
            <pc:sldMk cId="1081292763" sldId="275"/>
            <ac:picMk id="6" creationId="{C1837F5D-D332-2D29-C708-EF40D51573DC}"/>
          </ac:picMkLst>
        </pc:picChg>
      </pc:sldChg>
      <pc:sldChg chg="addSp delSp modSp new mod ord">
        <pc:chgData name="Doug Thompson" userId="c27484ffa5636005" providerId="LiveId" clId="{BAE2B150-4A63-474F-A169-7E1E7E6FFE47}" dt="2025-10-14T02:17:20.688" v="3683" actId="313"/>
        <pc:sldMkLst>
          <pc:docMk/>
          <pc:sldMk cId="2899681555" sldId="276"/>
        </pc:sldMkLst>
        <pc:spChg chg="mod">
          <ac:chgData name="Doug Thompson" userId="c27484ffa5636005" providerId="LiveId" clId="{BAE2B150-4A63-474F-A169-7E1E7E6FFE47}" dt="2025-10-14T02:17:20.688" v="3683" actId="313"/>
          <ac:spMkLst>
            <pc:docMk/>
            <pc:sldMk cId="2899681555" sldId="276"/>
            <ac:spMk id="2" creationId="{7EED0FBA-9BFA-D712-9216-706EAB4952E2}"/>
          </ac:spMkLst>
        </pc:spChg>
        <pc:picChg chg="add mod">
          <ac:chgData name="Doug Thompson" userId="c27484ffa5636005" providerId="LiveId" clId="{BAE2B150-4A63-474F-A169-7E1E7E6FFE47}" dt="2025-10-13T20:28:46.746" v="2014" actId="1076"/>
          <ac:picMkLst>
            <pc:docMk/>
            <pc:sldMk cId="2899681555" sldId="276"/>
            <ac:picMk id="3" creationId="{369F7258-179B-B166-88C4-6B57E3A15860}"/>
          </ac:picMkLst>
        </pc:picChg>
        <pc:picChg chg="add mod">
          <ac:chgData name="Doug Thompson" userId="c27484ffa5636005" providerId="LiveId" clId="{BAE2B150-4A63-474F-A169-7E1E7E6FFE47}" dt="2025-10-03T18:59:03.496" v="1068" actId="1076"/>
          <ac:picMkLst>
            <pc:docMk/>
            <pc:sldMk cId="2899681555" sldId="276"/>
            <ac:picMk id="4" creationId="{676CFC5A-2588-CAA1-7A17-D3A6E4C5D3FF}"/>
          </ac:picMkLst>
        </pc:picChg>
        <pc:picChg chg="add mod">
          <ac:chgData name="Doug Thompson" userId="c27484ffa5636005" providerId="LiveId" clId="{BAE2B150-4A63-474F-A169-7E1E7E6FFE47}" dt="2025-10-03T18:58:12.360" v="1063" actId="1076"/>
          <ac:picMkLst>
            <pc:docMk/>
            <pc:sldMk cId="2899681555" sldId="276"/>
            <ac:picMk id="5" creationId="{C2988BCA-A51E-7FAB-DA08-D8B3B479F767}"/>
          </ac:picMkLst>
        </pc:picChg>
      </pc:sldChg>
      <pc:sldChg chg="addSp delSp modSp new del mod ord">
        <pc:chgData name="Doug Thompson" userId="c27484ffa5636005" providerId="LiveId" clId="{BAE2B150-4A63-474F-A169-7E1E7E6FFE47}" dt="2025-10-03T19:19:15.604" v="1489" actId="2696"/>
        <pc:sldMkLst>
          <pc:docMk/>
          <pc:sldMk cId="2786375511" sldId="277"/>
        </pc:sldMkLst>
      </pc:sldChg>
      <pc:sldChg chg="addSp delSp modSp new del mod ord">
        <pc:chgData name="Doug Thompson" userId="c27484ffa5636005" providerId="LiveId" clId="{BAE2B150-4A63-474F-A169-7E1E7E6FFE47}" dt="2025-10-03T19:00:26.043" v="1091" actId="2696"/>
        <pc:sldMkLst>
          <pc:docMk/>
          <pc:sldMk cId="2037792804" sldId="278"/>
        </pc:sldMkLst>
      </pc:sldChg>
      <pc:sldChg chg="addSp delSp modSp new del mod">
        <pc:chgData name="Doug Thompson" userId="c27484ffa5636005" providerId="LiveId" clId="{BAE2B150-4A63-474F-A169-7E1E7E6FFE47}" dt="2025-10-13T21:46:39.043" v="2247" actId="2696"/>
        <pc:sldMkLst>
          <pc:docMk/>
          <pc:sldMk cId="4157063866" sldId="279"/>
        </pc:sldMkLst>
      </pc:sldChg>
      <pc:sldChg chg="addSp delSp modSp new mod ord">
        <pc:chgData name="Doug Thompson" userId="c27484ffa5636005" providerId="LiveId" clId="{BAE2B150-4A63-474F-A169-7E1E7E6FFE47}" dt="2025-10-14T02:12:21.498" v="3617" actId="20577"/>
        <pc:sldMkLst>
          <pc:docMk/>
          <pc:sldMk cId="670251221" sldId="280"/>
        </pc:sldMkLst>
        <pc:spChg chg="mod">
          <ac:chgData name="Doug Thompson" userId="c27484ffa5636005" providerId="LiveId" clId="{BAE2B150-4A63-474F-A169-7E1E7E6FFE47}" dt="2025-10-14T02:12:21.498" v="3617" actId="20577"/>
          <ac:spMkLst>
            <pc:docMk/>
            <pc:sldMk cId="670251221" sldId="280"/>
            <ac:spMk id="2" creationId="{71E607FC-6AE5-8748-38FF-83F8D7C997B8}"/>
          </ac:spMkLst>
        </pc:spChg>
        <pc:picChg chg="add mod">
          <ac:chgData name="Doug Thompson" userId="c27484ffa5636005" providerId="LiveId" clId="{BAE2B150-4A63-474F-A169-7E1E7E6FFE47}" dt="2025-10-03T19:11:56.427" v="1372" actId="1076"/>
          <ac:picMkLst>
            <pc:docMk/>
            <pc:sldMk cId="670251221" sldId="280"/>
            <ac:picMk id="3" creationId="{80E08422-F0C1-FBEE-21A1-45C83B6073D8}"/>
          </ac:picMkLst>
        </pc:picChg>
        <pc:picChg chg="add mod">
          <ac:chgData name="Doug Thompson" userId="c27484ffa5636005" providerId="LiveId" clId="{BAE2B150-4A63-474F-A169-7E1E7E6FFE47}" dt="2025-10-03T19:12:09.311" v="1374" actId="1076"/>
          <ac:picMkLst>
            <pc:docMk/>
            <pc:sldMk cId="670251221" sldId="280"/>
            <ac:picMk id="5" creationId="{3665C41F-6D7C-BB5D-7F4F-7098A9F7ABB3}"/>
          </ac:picMkLst>
        </pc:picChg>
      </pc:sldChg>
      <pc:sldChg chg="addSp delSp modSp new del mod ord">
        <pc:chgData name="Doug Thompson" userId="c27484ffa5636005" providerId="LiveId" clId="{BAE2B150-4A63-474F-A169-7E1E7E6FFE47}" dt="2025-10-03T19:03:20.452" v="1136" actId="2696"/>
        <pc:sldMkLst>
          <pc:docMk/>
          <pc:sldMk cId="1290361007" sldId="281"/>
        </pc:sldMkLst>
      </pc:sldChg>
      <pc:sldChg chg="addSp delSp modSp new del mod ord">
        <pc:chgData name="Doug Thompson" userId="c27484ffa5636005" providerId="LiveId" clId="{BAE2B150-4A63-474F-A169-7E1E7E6FFE47}" dt="2025-10-03T19:08:08.132" v="1243" actId="2696"/>
        <pc:sldMkLst>
          <pc:docMk/>
          <pc:sldMk cId="2536379193" sldId="282"/>
        </pc:sldMkLst>
      </pc:sldChg>
      <pc:sldChg chg="addSp delSp modSp new del mod ord">
        <pc:chgData name="Doug Thompson" userId="c27484ffa5636005" providerId="LiveId" clId="{BAE2B150-4A63-474F-A169-7E1E7E6FFE47}" dt="2025-10-14T02:14:28.146" v="3625" actId="2696"/>
        <pc:sldMkLst>
          <pc:docMk/>
          <pc:sldMk cId="1642226565" sldId="283"/>
        </pc:sldMkLst>
        <pc:picChg chg="add mod modCrop">
          <ac:chgData name="Doug Thompson" userId="c27484ffa5636005" providerId="LiveId" clId="{BAE2B150-4A63-474F-A169-7E1E7E6FFE47}" dt="2025-10-13T20:40:25.112" v="2218" actId="1076"/>
          <ac:picMkLst>
            <pc:docMk/>
            <pc:sldMk cId="1642226565" sldId="283"/>
            <ac:picMk id="5" creationId="{03AB71C0-9BF9-A20E-24CC-B6A9FB3D221D}"/>
          </ac:picMkLst>
        </pc:picChg>
      </pc:sldChg>
      <pc:sldChg chg="addSp delSp modSp new del mod ord">
        <pc:chgData name="Doug Thompson" userId="c27484ffa5636005" providerId="LiveId" clId="{BAE2B150-4A63-474F-A169-7E1E7E6FFE47}" dt="2025-10-03T19:03:53.060" v="1137" actId="2696"/>
        <pc:sldMkLst>
          <pc:docMk/>
          <pc:sldMk cId="2710901780" sldId="284"/>
        </pc:sldMkLst>
      </pc:sldChg>
      <pc:sldChg chg="modSp new del mod ord modNotes">
        <pc:chgData name="Doug Thompson" userId="c27484ffa5636005" providerId="LiveId" clId="{BAE2B150-4A63-474F-A169-7E1E7E6FFE47}" dt="2025-10-13T22:19:18.318" v="2653" actId="2696"/>
        <pc:sldMkLst>
          <pc:docMk/>
          <pc:sldMk cId="4028014430" sldId="285"/>
        </pc:sldMkLst>
        <pc:spChg chg="mod">
          <ac:chgData name="Doug Thompson" userId="c27484ffa5636005" providerId="LiveId" clId="{BAE2B150-4A63-474F-A169-7E1E7E6FFE47}" dt="2025-10-13T22:07:25.695" v="2453" actId="6549"/>
          <ac:spMkLst>
            <pc:docMk/>
            <pc:sldMk cId="4028014430" sldId="285"/>
            <ac:spMk id="3" creationId="{E8FF73C3-4350-72CA-C70C-3870A22940A6}"/>
          </ac:spMkLst>
        </pc:spChg>
      </pc:sldChg>
      <pc:sldChg chg="new del">
        <pc:chgData name="Doug Thompson" userId="c27484ffa5636005" providerId="LiveId" clId="{BAE2B150-4A63-474F-A169-7E1E7E6FFE47}" dt="2025-10-01T04:22:05.080" v="109" actId="2696"/>
        <pc:sldMkLst>
          <pc:docMk/>
          <pc:sldMk cId="4039583415" sldId="285"/>
        </pc:sldMkLst>
      </pc:sldChg>
      <pc:sldChg chg="addSp delSp modSp new del mod ord">
        <pc:chgData name="Doug Thompson" userId="c27484ffa5636005" providerId="LiveId" clId="{BAE2B150-4A63-474F-A169-7E1E7E6FFE47}" dt="2025-10-03T19:01:33.834" v="1097" actId="2696"/>
        <pc:sldMkLst>
          <pc:docMk/>
          <pc:sldMk cId="3704868473" sldId="286"/>
        </pc:sldMkLst>
      </pc:sldChg>
      <pc:sldChg chg="addSp delSp modSp new mod">
        <pc:chgData name="Doug Thompson" userId="c27484ffa5636005" providerId="LiveId" clId="{BAE2B150-4A63-474F-A169-7E1E7E6FFE47}" dt="2025-10-03T18:55:26.601" v="1024" actId="1076"/>
        <pc:sldMkLst>
          <pc:docMk/>
          <pc:sldMk cId="1441434928" sldId="287"/>
        </pc:sldMkLst>
        <pc:spChg chg="mod">
          <ac:chgData name="Doug Thompson" userId="c27484ffa5636005" providerId="LiveId" clId="{BAE2B150-4A63-474F-A169-7E1E7E6FFE47}" dt="2025-10-03T18:54:35.662" v="1018" actId="20577"/>
          <ac:spMkLst>
            <pc:docMk/>
            <pc:sldMk cId="1441434928" sldId="287"/>
            <ac:spMk id="2" creationId="{CE0D405E-BDFE-2918-3AA6-169B1CC69A47}"/>
          </ac:spMkLst>
        </pc:spChg>
        <pc:picChg chg="add mod">
          <ac:chgData name="Doug Thompson" userId="c27484ffa5636005" providerId="LiveId" clId="{BAE2B150-4A63-474F-A169-7E1E7E6FFE47}" dt="2025-10-03T18:55:26.601" v="1024" actId="1076"/>
          <ac:picMkLst>
            <pc:docMk/>
            <pc:sldMk cId="1441434928" sldId="287"/>
            <ac:picMk id="4" creationId="{07976063-0A3B-4C57-616D-D253F732CABE}"/>
          </ac:picMkLst>
        </pc:picChg>
        <pc:picChg chg="add mod">
          <ac:chgData name="Doug Thompson" userId="c27484ffa5636005" providerId="LiveId" clId="{BAE2B150-4A63-474F-A169-7E1E7E6FFE47}" dt="2025-10-03T18:54:51.026" v="1020" actId="1076"/>
          <ac:picMkLst>
            <pc:docMk/>
            <pc:sldMk cId="1441434928" sldId="287"/>
            <ac:picMk id="5" creationId="{B6C5E313-77D8-997B-8128-C2D237164392}"/>
          </ac:picMkLst>
        </pc:picChg>
      </pc:sldChg>
      <pc:sldChg chg="addSp delSp modSp new del mod">
        <pc:chgData name="Doug Thompson" userId="c27484ffa5636005" providerId="LiveId" clId="{BAE2B150-4A63-474F-A169-7E1E7E6FFE47}" dt="2025-10-03T19:05:39.119" v="1192" actId="2696"/>
        <pc:sldMkLst>
          <pc:docMk/>
          <pc:sldMk cId="3444931616" sldId="288"/>
        </pc:sldMkLst>
      </pc:sldChg>
      <pc:sldChg chg="delSp modSp new mod">
        <pc:chgData name="Doug Thompson" userId="c27484ffa5636005" providerId="LiveId" clId="{BAE2B150-4A63-474F-A169-7E1E7E6FFE47}" dt="2025-10-03T18:53:08.280" v="994" actId="478"/>
        <pc:sldMkLst>
          <pc:docMk/>
          <pc:sldMk cId="144530104" sldId="289"/>
        </pc:sldMkLst>
        <pc:spChg chg="mod">
          <ac:chgData name="Doug Thompson" userId="c27484ffa5636005" providerId="LiveId" clId="{BAE2B150-4A63-474F-A169-7E1E7E6FFE47}" dt="2025-10-03T18:52:58.341" v="993" actId="20577"/>
          <ac:spMkLst>
            <pc:docMk/>
            <pc:sldMk cId="144530104" sldId="289"/>
            <ac:spMk id="2" creationId="{2412176F-0E9B-9344-ABE6-CF97D980508C}"/>
          </ac:spMkLst>
        </pc:spChg>
      </pc:sldChg>
      <pc:sldChg chg="addSp delSp modSp new del mod">
        <pc:chgData name="Doug Thompson" userId="c27484ffa5636005" providerId="LiveId" clId="{BAE2B150-4A63-474F-A169-7E1E7E6FFE47}" dt="2025-10-13T21:58:04.510" v="2292" actId="2696"/>
        <pc:sldMkLst>
          <pc:docMk/>
          <pc:sldMk cId="4025908344" sldId="290"/>
        </pc:sldMkLst>
        <pc:spChg chg="add del mod">
          <ac:chgData name="Doug Thompson" userId="c27484ffa5636005" providerId="LiveId" clId="{BAE2B150-4A63-474F-A169-7E1E7E6FFE47}" dt="2025-10-13T21:52:16.402" v="2264" actId="478"/>
          <ac:spMkLst>
            <pc:docMk/>
            <pc:sldMk cId="4025908344" sldId="290"/>
            <ac:spMk id="6" creationId="{E211D75B-FEDC-CCA5-54A3-A426BFE9C42E}"/>
          </ac:spMkLst>
        </pc:spChg>
        <pc:picChg chg="add mod modCrop">
          <ac:chgData name="Doug Thompson" userId="c27484ffa5636005" providerId="LiveId" clId="{BAE2B150-4A63-474F-A169-7E1E7E6FFE47}" dt="2025-10-13T21:49:04.813" v="2255" actId="1076"/>
          <ac:picMkLst>
            <pc:docMk/>
            <pc:sldMk cId="4025908344" sldId="290"/>
            <ac:picMk id="3" creationId="{51B3D627-E628-4A83-5014-326D6F26E915}"/>
          </ac:picMkLst>
        </pc:picChg>
        <pc:picChg chg="add del mod modCrop">
          <ac:chgData name="Doug Thompson" userId="c27484ffa5636005" providerId="LiveId" clId="{BAE2B150-4A63-474F-A169-7E1E7E6FFE47}" dt="2025-10-13T21:49:59.263" v="2257" actId="21"/>
          <ac:picMkLst>
            <pc:docMk/>
            <pc:sldMk cId="4025908344" sldId="290"/>
            <ac:picMk id="5" creationId="{A95ACD0B-0ECE-CD79-A6C1-8981BC13E130}"/>
          </ac:picMkLst>
        </pc:picChg>
      </pc:sldChg>
      <pc:sldChg chg="addSp delSp modSp new del mod">
        <pc:chgData name="Doug Thompson" userId="c27484ffa5636005" providerId="LiveId" clId="{BAE2B150-4A63-474F-A169-7E1E7E6FFE47}" dt="2025-10-13T21:46:45.658" v="2248" actId="2696"/>
        <pc:sldMkLst>
          <pc:docMk/>
          <pc:sldMk cId="2982161210" sldId="291"/>
        </pc:sldMkLst>
      </pc:sldChg>
      <pc:sldChg chg="addSp delSp modSp new del mod">
        <pc:chgData name="Doug Thompson" userId="c27484ffa5636005" providerId="LiveId" clId="{BAE2B150-4A63-474F-A169-7E1E7E6FFE47}" dt="2025-10-13T21:49:46.370" v="2256" actId="2696"/>
        <pc:sldMkLst>
          <pc:docMk/>
          <pc:sldMk cId="798525142" sldId="292"/>
        </pc:sldMkLst>
      </pc:sldChg>
      <pc:sldChg chg="addSp delSp modSp new del mod">
        <pc:chgData name="Doug Thompson" userId="c27484ffa5636005" providerId="LiveId" clId="{BAE2B150-4A63-474F-A169-7E1E7E6FFE47}" dt="2025-10-13T21:58:27.461" v="2294" actId="2696"/>
        <pc:sldMkLst>
          <pc:docMk/>
          <pc:sldMk cId="116961213" sldId="293"/>
        </pc:sldMkLst>
      </pc:sldChg>
      <pc:sldChg chg="addSp delSp modSp new del mod">
        <pc:chgData name="Doug Thompson" userId="c27484ffa5636005" providerId="LiveId" clId="{BAE2B150-4A63-474F-A169-7E1E7E6FFE47}" dt="2025-10-13T21:58:11.371" v="2293" actId="2696"/>
        <pc:sldMkLst>
          <pc:docMk/>
          <pc:sldMk cId="2597705397" sldId="294"/>
        </pc:sldMkLst>
      </pc:sldChg>
      <pc:sldChg chg="addSp delSp modSp new del mod">
        <pc:chgData name="Doug Thompson" userId="c27484ffa5636005" providerId="LiveId" clId="{BAE2B150-4A63-474F-A169-7E1E7E6FFE47}" dt="2025-10-13T22:26:36.990" v="2709" actId="2696"/>
        <pc:sldMkLst>
          <pc:docMk/>
          <pc:sldMk cId="2202879737" sldId="295"/>
        </pc:sldMkLst>
      </pc:sldChg>
      <pc:sldChg chg="addSp delSp modSp new del mod ord">
        <pc:chgData name="Doug Thompson" userId="c27484ffa5636005" providerId="LiveId" clId="{BAE2B150-4A63-474F-A169-7E1E7E6FFE47}" dt="2025-10-14T02:10:55.103" v="3611" actId="2696"/>
        <pc:sldMkLst>
          <pc:docMk/>
          <pc:sldMk cId="3619536716" sldId="296"/>
        </pc:sldMkLst>
      </pc:sldChg>
      <pc:sldChg chg="addSp delSp modSp new del mod">
        <pc:chgData name="Doug Thompson" userId="c27484ffa5636005" providerId="LiveId" clId="{BAE2B150-4A63-474F-A169-7E1E7E6FFE47}" dt="2025-10-13T22:24:44.732" v="2708" actId="2696"/>
        <pc:sldMkLst>
          <pc:docMk/>
          <pc:sldMk cId="3597843845" sldId="297"/>
        </pc:sldMkLst>
      </pc:sldChg>
      <pc:sldChg chg="addSp delSp modSp new mod">
        <pc:chgData name="Doug Thompson" userId="c27484ffa5636005" providerId="LiveId" clId="{BAE2B150-4A63-474F-A169-7E1E7E6FFE47}" dt="2025-10-14T03:05:39.594" v="3789" actId="1076"/>
        <pc:sldMkLst>
          <pc:docMk/>
          <pc:sldMk cId="376721609" sldId="298"/>
        </pc:sldMkLst>
        <pc:spChg chg="mod">
          <ac:chgData name="Doug Thompson" userId="c27484ffa5636005" providerId="LiveId" clId="{BAE2B150-4A63-474F-A169-7E1E7E6FFE47}" dt="2025-10-13T07:50:48.832" v="1888" actId="20577"/>
          <ac:spMkLst>
            <pc:docMk/>
            <pc:sldMk cId="376721609" sldId="298"/>
            <ac:spMk id="2" creationId="{84A251A0-9EEA-418A-112F-C648401D020C}"/>
          </ac:spMkLst>
        </pc:spChg>
        <pc:spChg chg="del">
          <ac:chgData name="Doug Thompson" userId="c27484ffa5636005" providerId="LiveId" clId="{BAE2B150-4A63-474F-A169-7E1E7E6FFE47}" dt="2025-10-13T07:48:04.566" v="1784" actId="931"/>
          <ac:spMkLst>
            <pc:docMk/>
            <pc:sldMk cId="376721609" sldId="298"/>
            <ac:spMk id="3" creationId="{224058CC-27AB-28A8-3931-3966F456D928}"/>
          </ac:spMkLst>
        </pc:spChg>
        <pc:spChg chg="add del mod">
          <ac:chgData name="Doug Thompson" userId="c27484ffa5636005" providerId="LiveId" clId="{BAE2B150-4A63-474F-A169-7E1E7E6FFE47}" dt="2025-10-14T03:05:30.784" v="3788" actId="478"/>
          <ac:spMkLst>
            <pc:docMk/>
            <pc:sldMk cId="376721609" sldId="298"/>
            <ac:spMk id="3" creationId="{56BE630F-4217-36B4-606A-1FDC494EEA61}"/>
          </ac:spMkLst>
        </pc:spChg>
        <pc:spChg chg="add del mod">
          <ac:chgData name="Doug Thompson" userId="c27484ffa5636005" providerId="LiveId" clId="{BAE2B150-4A63-474F-A169-7E1E7E6FFE47}" dt="2025-10-14T02:33:01.108" v="3740"/>
          <ac:spMkLst>
            <pc:docMk/>
            <pc:sldMk cId="376721609" sldId="298"/>
            <ac:spMk id="3" creationId="{6D967682-135D-FA70-D3FB-63E706BA4B69}"/>
          </ac:spMkLst>
        </pc:spChg>
        <pc:spChg chg="add mod">
          <ac:chgData name="Doug Thompson" userId="c27484ffa5636005" providerId="LiveId" clId="{BAE2B150-4A63-474F-A169-7E1E7E6FFE47}" dt="2025-10-14T03:05:39.594" v="3789" actId="1076"/>
          <ac:spMkLst>
            <pc:docMk/>
            <pc:sldMk cId="376721609" sldId="298"/>
            <ac:spMk id="4" creationId="{0F4E8E41-B42E-A18F-3DA7-6A6DD5716B6D}"/>
          </ac:spMkLst>
        </pc:spChg>
        <pc:spChg chg="add del mod">
          <ac:chgData name="Doug Thompson" userId="c27484ffa5636005" providerId="LiveId" clId="{BAE2B150-4A63-474F-A169-7E1E7E6FFE47}" dt="2025-10-13T07:52:54.014" v="1890"/>
          <ac:spMkLst>
            <pc:docMk/>
            <pc:sldMk cId="376721609" sldId="298"/>
            <ac:spMk id="6" creationId="{652BA9DE-93FC-4CAF-15D0-78D7F1F3CB82}"/>
          </ac:spMkLst>
        </pc:spChg>
        <pc:picChg chg="add mod">
          <ac:chgData name="Doug Thompson" userId="c27484ffa5636005" providerId="LiveId" clId="{BAE2B150-4A63-474F-A169-7E1E7E6FFE47}" dt="2025-10-14T02:34:46.335" v="3754" actId="692"/>
          <ac:picMkLst>
            <pc:docMk/>
            <pc:sldMk cId="376721609" sldId="298"/>
            <ac:picMk id="5" creationId="{F64ACB4F-567F-544D-EFE4-5567BF77C110}"/>
          </ac:picMkLst>
        </pc:picChg>
      </pc:sldChg>
      <pc:sldChg chg="new del">
        <pc:chgData name="Doug Thompson" userId="c27484ffa5636005" providerId="LiveId" clId="{BAE2B150-4A63-474F-A169-7E1E7E6FFE47}" dt="2025-10-13T22:19:23.277" v="2654" actId="2696"/>
        <pc:sldMkLst>
          <pc:docMk/>
          <pc:sldMk cId="947394279" sldId="299"/>
        </pc:sldMkLst>
      </pc:sldChg>
      <pc:sldChg chg="modSp add mod">
        <pc:chgData name="Doug Thompson" userId="c27484ffa5636005" providerId="LiveId" clId="{BAE2B150-4A63-474F-A169-7E1E7E6FFE47}" dt="2025-10-14T03:07:01.581" v="3791" actId="6549"/>
        <pc:sldMkLst>
          <pc:docMk/>
          <pc:sldMk cId="1236098314" sldId="300"/>
        </pc:sldMkLst>
        <pc:spChg chg="mod">
          <ac:chgData name="Doug Thompson" userId="c27484ffa5636005" providerId="LiveId" clId="{BAE2B150-4A63-474F-A169-7E1E7E6FFE47}" dt="2025-10-14T02:58:22.095" v="3773" actId="6549"/>
          <ac:spMkLst>
            <pc:docMk/>
            <pc:sldMk cId="1236098314" sldId="300"/>
            <ac:spMk id="2" creationId="{2F55D87F-1F8A-F7DC-D498-0A9562B32F59}"/>
          </ac:spMkLst>
        </pc:spChg>
        <pc:spChg chg="mod">
          <ac:chgData name="Doug Thompson" userId="c27484ffa5636005" providerId="LiveId" clId="{BAE2B150-4A63-474F-A169-7E1E7E6FFE47}" dt="2025-10-14T03:07:01.581" v="3791" actId="6549"/>
          <ac:spMkLst>
            <pc:docMk/>
            <pc:sldMk cId="1236098314" sldId="300"/>
            <ac:spMk id="3" creationId="{CF6AC36E-F0E0-AAB3-F7E7-0F9D8E1F99F3}"/>
          </ac:spMkLst>
        </pc:spChg>
      </pc:sldChg>
      <pc:sldChg chg="addSp delSp modSp new mod setBg">
        <pc:chgData name="Doug Thompson" userId="c27484ffa5636005" providerId="LiveId" clId="{BAE2B150-4A63-474F-A169-7E1E7E6FFE47}" dt="2025-10-13T22:23:03.364" v="2704" actId="122"/>
        <pc:sldMkLst>
          <pc:docMk/>
          <pc:sldMk cId="3901315990" sldId="301"/>
        </pc:sldMkLst>
        <pc:spChg chg="mod">
          <ac:chgData name="Doug Thompson" userId="c27484ffa5636005" providerId="LiveId" clId="{BAE2B150-4A63-474F-A169-7E1E7E6FFE47}" dt="2025-10-13T22:23:03.364" v="2704" actId="122"/>
          <ac:spMkLst>
            <pc:docMk/>
            <pc:sldMk cId="3901315990" sldId="301"/>
            <ac:spMk id="2" creationId="{1ECF3123-C7E6-3C23-075B-C2BF78C0B56F}"/>
          </ac:spMkLst>
        </pc:spChg>
        <pc:spChg chg="del">
          <ac:chgData name="Doug Thompson" userId="c27484ffa5636005" providerId="LiveId" clId="{BAE2B150-4A63-474F-A169-7E1E7E6FFE47}" dt="2025-10-13T22:20:22.393" v="2656" actId="931"/>
          <ac:spMkLst>
            <pc:docMk/>
            <pc:sldMk cId="3901315990" sldId="301"/>
            <ac:spMk id="3" creationId="{E935EBBA-5793-05A6-822C-E9802A38E375}"/>
          </ac:spMkLst>
        </pc:spChg>
        <pc:spChg chg="add">
          <ac:chgData name="Doug Thompson" userId="c27484ffa5636005" providerId="LiveId" clId="{BAE2B150-4A63-474F-A169-7E1E7E6FFE47}" dt="2025-10-13T22:21:52.140" v="2701" actId="26606"/>
          <ac:spMkLst>
            <pc:docMk/>
            <pc:sldMk cId="3901315990" sldId="301"/>
            <ac:spMk id="10" creationId="{026A84AF-6F58-471A-BF1F-10D8C03511C4}"/>
          </ac:spMkLst>
        </pc:spChg>
        <pc:picChg chg="add mod">
          <ac:chgData name="Doug Thompson" userId="c27484ffa5636005" providerId="LiveId" clId="{BAE2B150-4A63-474F-A169-7E1E7E6FFE47}" dt="2025-10-13T22:21:52.140" v="2701" actId="26606"/>
          <ac:picMkLst>
            <pc:docMk/>
            <pc:sldMk cId="3901315990" sldId="301"/>
            <ac:picMk id="5" creationId="{88FA6E9D-E8AD-48B2-0196-D31C216CBE5E}"/>
          </ac:picMkLst>
        </pc:picChg>
      </pc:sldChg>
      <pc:sldChg chg="addSp delSp modSp new mod ord">
        <pc:chgData name="Doug Thompson" userId="c27484ffa5636005" providerId="LiveId" clId="{BAE2B150-4A63-474F-A169-7E1E7E6FFE47}" dt="2025-10-14T02:58:54.745" v="3774" actId="1076"/>
        <pc:sldMkLst>
          <pc:docMk/>
          <pc:sldMk cId="3966970743" sldId="302"/>
        </pc:sldMkLst>
        <pc:spChg chg="mod">
          <ac:chgData name="Doug Thompson" userId="c27484ffa5636005" providerId="LiveId" clId="{BAE2B150-4A63-474F-A169-7E1E7E6FFE47}" dt="2025-10-13T22:36:56.060" v="2941" actId="20577"/>
          <ac:spMkLst>
            <pc:docMk/>
            <pc:sldMk cId="3966970743" sldId="302"/>
            <ac:spMk id="2" creationId="{7E906383-A399-2BD9-EEB8-136AB68FE930}"/>
          </ac:spMkLst>
        </pc:spChg>
        <pc:spChg chg="del">
          <ac:chgData name="Doug Thompson" userId="c27484ffa5636005" providerId="LiveId" clId="{BAE2B150-4A63-474F-A169-7E1E7E6FFE47}" dt="2025-10-13T22:31:32.696" v="2788" actId="931"/>
          <ac:spMkLst>
            <pc:docMk/>
            <pc:sldMk cId="3966970743" sldId="302"/>
            <ac:spMk id="3" creationId="{FF4D3789-5FCA-A2DC-68C3-C69BDA1F5815}"/>
          </ac:spMkLst>
        </pc:spChg>
        <pc:spChg chg="add mod">
          <ac:chgData name="Doug Thompson" userId="c27484ffa5636005" providerId="LiveId" clId="{BAE2B150-4A63-474F-A169-7E1E7E6FFE47}" dt="2025-10-14T01:53:01.403" v="3062" actId="20577"/>
          <ac:spMkLst>
            <pc:docMk/>
            <pc:sldMk cId="3966970743" sldId="302"/>
            <ac:spMk id="6" creationId="{252C22BD-C060-A755-54E9-048470BA480E}"/>
          </ac:spMkLst>
        </pc:spChg>
        <pc:picChg chg="add mod">
          <ac:chgData name="Doug Thompson" userId="c27484ffa5636005" providerId="LiveId" clId="{BAE2B150-4A63-474F-A169-7E1E7E6FFE47}" dt="2025-10-14T02:58:54.745" v="3774" actId="1076"/>
          <ac:picMkLst>
            <pc:docMk/>
            <pc:sldMk cId="3966970743" sldId="302"/>
            <ac:picMk id="5" creationId="{88807DE4-C58B-309B-303E-EC6ED22248A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4BEBD4-134F-4F4F-BF19-543CBF0ED60B}" type="datetimeFigureOut">
              <a:rPr lang="en-US" smtClean="0"/>
              <a:t>10/13/2025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90365-2A31-43CF-A519-98876D6D9155}" type="slidenum">
              <a:rPr lang="en-US" smtClean="0"/>
              <a:t>‹#›</a:t>
            </a:fld>
            <a:endParaRPr lang="en-US"/>
          </a:p>
        </p:txBody>
      </p:sp>
    </p:spTree>
    <p:extLst>
      <p:ext uri="{BB962C8B-B14F-4D97-AF65-F5344CB8AC3E}">
        <p14:creationId xmlns:p14="http://schemas.microsoft.com/office/powerpoint/2010/main" val="1557282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40DEC-409B-E1D1-6C42-CC0B95196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56241-855B-1A74-01CB-A7F53F850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64A9E-D6F0-8662-369B-B63B0ECF3CF8}"/>
              </a:ext>
            </a:extLst>
          </p:cNvPr>
          <p:cNvSpPr>
            <a:spLocks noGrp="1"/>
          </p:cNvSpPr>
          <p:nvPr>
            <p:ph type="body" idx="1"/>
          </p:nvPr>
        </p:nvSpPr>
        <p:spPr/>
        <p:txBody>
          <a:bodyPr/>
          <a:lstStyle/>
          <a:p>
            <a:r>
              <a:rPr lang="en-US" dirty="0"/>
              <a:t>“The last time he went to Nationals in Oregon, he was trapped there because the New Orleans airport was closed for a hurricane. I told him to go visit some goat farms, but he said no because he would buy a goat. I told him to go for it and if he found one, to get her. He refused. He came home in a few days but was vague about his time there. Ten days later he met me at my door after work and said we had to go to Memphis to pick up some goats. I asked why he didn’t tell me sooner, and he said he didn’t  want me to say, “I told you so.” I was so happy that he was excited about them. He had shut down before I came to live with him, and I just wanted to help keep his dream alive. This is one of the does.</a:t>
            </a:r>
          </a:p>
          <a:p>
            <a:endParaRPr lang="en-US" dirty="0"/>
          </a:p>
        </p:txBody>
      </p:sp>
      <p:sp>
        <p:nvSpPr>
          <p:cNvPr id="4" name="Slide Number Placeholder 3">
            <a:extLst>
              <a:ext uri="{FF2B5EF4-FFF2-40B4-BE49-F238E27FC236}">
                <a16:creationId xmlns:a16="http://schemas.microsoft.com/office/drawing/2014/main" id="{1C98A559-FF1B-9A70-047E-22C1A44D6E9C}"/>
              </a:ext>
            </a:extLst>
          </p:cNvPr>
          <p:cNvSpPr>
            <a:spLocks noGrp="1"/>
          </p:cNvSpPr>
          <p:nvPr>
            <p:ph type="sldNum" sz="quarter" idx="5"/>
          </p:nvPr>
        </p:nvSpPr>
        <p:spPr/>
        <p:txBody>
          <a:bodyPr/>
          <a:lstStyle/>
          <a:p>
            <a:fld id="{A0090365-2A31-43CF-A519-98876D6D9155}" type="slidenum">
              <a:rPr lang="en-US" smtClean="0"/>
              <a:t>16</a:t>
            </a:fld>
            <a:endParaRPr lang="en-US"/>
          </a:p>
        </p:txBody>
      </p:sp>
    </p:spTree>
    <p:extLst>
      <p:ext uri="{BB962C8B-B14F-4D97-AF65-F5344CB8AC3E}">
        <p14:creationId xmlns:p14="http://schemas.microsoft.com/office/powerpoint/2010/main" val="4081634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79D42-08B9-B47C-EBDA-E8966481C8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0CD399-4E4F-CF86-83A5-B7CE96D24B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EF3BDE-D694-7C3B-598B-100FD8F1D437}"/>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4334FE7F-3B77-6DFF-B403-A23C40D1E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20496-78DA-8019-89C2-8799B897E5EE}"/>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1908640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2470-94B3-09AA-E0EA-6516D60A33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247165-D79E-7BBA-9BFF-7D69C85516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797C52-C558-3956-C3A1-55B3CA4B6B95}"/>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989F0385-E34D-C488-630C-1604D7F67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CCB12-9BCD-90B3-F793-3E74B8D5D65C}"/>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590026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B74CC-1E52-CF57-02AF-34429717A7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58F3CA-D575-A012-E32A-907E09D74C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612090-7CB8-DEB6-415F-33B27A72D660}"/>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2F0DE073-19A1-740C-859C-5DA88AEC0B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228F9-403E-C9CB-7E7D-D4BFA954C410}"/>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364531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258C1-3F93-26DA-A08D-33C8B9C344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515BDB-457E-3451-F204-10E640CC6C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F5353-A434-97E5-A35B-5BADCB3804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A91639-21F2-0B0D-D6A1-25A733ED39F2}"/>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6" name="Footer Placeholder 5">
            <a:extLst>
              <a:ext uri="{FF2B5EF4-FFF2-40B4-BE49-F238E27FC236}">
                <a16:creationId xmlns:a16="http://schemas.microsoft.com/office/drawing/2014/main" id="{294DC479-18FD-7B61-83B1-DAC7FF4738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26F454-FA5A-742B-EC01-E5445E131B6F}"/>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79149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07214-EF6A-B105-0124-9AEA845843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98E971-33D3-1DE7-F3DF-8A85690985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8845DA-F28F-F8DD-D62C-16F2996BF4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DD7B83-EEC9-7C44-7F41-14129C014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067B4A-8948-96AD-49C9-8340DFD62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D6AFC8-4DB3-B9F4-D6A4-EF228233762A}"/>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8" name="Footer Placeholder 7">
            <a:extLst>
              <a:ext uri="{FF2B5EF4-FFF2-40B4-BE49-F238E27FC236}">
                <a16:creationId xmlns:a16="http://schemas.microsoft.com/office/drawing/2014/main" id="{1FCFF35A-6D4A-B61D-A9A6-FB613E895C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3101DC-D645-A5D2-AAAE-1A693F88CCFA}"/>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537201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A464-D158-6222-6859-C667A030C0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D87752-E493-EC3F-D6FC-FFB342EB4B26}"/>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4" name="Footer Placeholder 3">
            <a:extLst>
              <a:ext uri="{FF2B5EF4-FFF2-40B4-BE49-F238E27FC236}">
                <a16:creationId xmlns:a16="http://schemas.microsoft.com/office/drawing/2014/main" id="{D4C604DD-4461-5E2B-6844-50888F6E90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BFA77D-3AFF-26B2-5DF0-389C97135408}"/>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3849269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52FAF3-3CD9-C999-7949-B5E5D856D684}"/>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3" name="Footer Placeholder 2">
            <a:extLst>
              <a:ext uri="{FF2B5EF4-FFF2-40B4-BE49-F238E27FC236}">
                <a16:creationId xmlns:a16="http://schemas.microsoft.com/office/drawing/2014/main" id="{969CC14F-9795-698D-EFE3-09FA519F86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9B6B8D-2BFF-3F4E-F6B3-02D5963450D3}"/>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1192583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71C48-DA77-A34D-A58B-7BE2A8D1BB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ADF4E9-C9D1-107C-D979-67423A83C1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EA14FF-89CB-ED1D-ECF9-8FB03A4B5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319C61-9B65-09A6-EEB1-D21F204BBCD6}"/>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6" name="Footer Placeholder 5">
            <a:extLst>
              <a:ext uri="{FF2B5EF4-FFF2-40B4-BE49-F238E27FC236}">
                <a16:creationId xmlns:a16="http://schemas.microsoft.com/office/drawing/2014/main" id="{A9DDF18B-296B-6575-DFE5-4DFCE3CFF6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EBF15A-E8EA-43CD-F614-CE2682DB38D6}"/>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1555543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456EB-8CC4-8AA1-1173-B30F171A51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952F77-EDB0-14BA-0ECE-0643CFB41F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4B384B-1E66-6DCB-F859-21F932CDB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18B933-2C02-418D-F4AA-EFF2C41F8423}"/>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6" name="Footer Placeholder 5">
            <a:extLst>
              <a:ext uri="{FF2B5EF4-FFF2-40B4-BE49-F238E27FC236}">
                <a16:creationId xmlns:a16="http://schemas.microsoft.com/office/drawing/2014/main" id="{9B916604-A89D-7FB3-C8CE-088BF01429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AFB4E-C0FF-990F-B038-C8C1832A016E}"/>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344089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10EE-D1F2-4EF7-6922-A7104DAE60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CB6E71-28DF-159D-FCF1-D1506DB83F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CCADB-AEC6-BF9F-F04A-B4D1CA2F4009}"/>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BFB26E71-2ED8-3D37-0E0A-2FC5AA448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8F7491-B7DA-BE1A-CACA-C091D68196D1}"/>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2248843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B9F2B9-F27D-A944-E09C-DF753645A4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BE062D-E76D-53FD-A026-E670840051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B322B-6098-EB5B-26AC-620C2CBBF4FB}"/>
              </a:ext>
            </a:extLst>
          </p:cNvPr>
          <p:cNvSpPr>
            <a:spLocks noGrp="1"/>
          </p:cNvSpPr>
          <p:nvPr>
            <p:ph type="dt" sz="half" idx="10"/>
          </p:nvPr>
        </p:nvSpPr>
        <p:spPr/>
        <p:txBody>
          <a:body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1C0BA694-65A9-E6AC-0FD2-2468C92F4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A4C8F-174E-04D3-1FD4-B376AEB041A9}"/>
              </a:ext>
            </a:extLst>
          </p:cNvPr>
          <p:cNvSpPr>
            <a:spLocks noGrp="1"/>
          </p:cNvSpPr>
          <p:nvPr>
            <p:ph type="sldNum" sz="quarter" idx="12"/>
          </p:nvPr>
        </p:nvSpPr>
        <p:spPr/>
        <p:txBody>
          <a:bodyPr/>
          <a:lstStyle/>
          <a:p>
            <a:fld id="{343C0F73-869C-4562-97BB-30CAA3095C1F}" type="slidenum">
              <a:rPr lang="en-US" smtClean="0"/>
              <a:t>‹#›</a:t>
            </a:fld>
            <a:endParaRPr lang="en-US"/>
          </a:p>
        </p:txBody>
      </p:sp>
    </p:spTree>
    <p:extLst>
      <p:ext uri="{BB962C8B-B14F-4D97-AF65-F5344CB8AC3E}">
        <p14:creationId xmlns:p14="http://schemas.microsoft.com/office/powerpoint/2010/main" val="193474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854C13-4A7A-76E1-37D1-1248DC0E78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F5E333-70DA-8F22-6162-4ACE8E97D6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3EA96-E133-F777-C1C8-9AED1619F0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4290DC-1D7C-4E43-8965-493A7681B6AF}" type="datetimeFigureOut">
              <a:rPr lang="en-US" smtClean="0"/>
              <a:t>10/13/2025</a:t>
            </a:fld>
            <a:endParaRPr lang="en-US"/>
          </a:p>
        </p:txBody>
      </p:sp>
      <p:sp>
        <p:nvSpPr>
          <p:cNvPr id="5" name="Footer Placeholder 4">
            <a:extLst>
              <a:ext uri="{FF2B5EF4-FFF2-40B4-BE49-F238E27FC236}">
                <a16:creationId xmlns:a16="http://schemas.microsoft.com/office/drawing/2014/main" id="{630F8992-BF89-DCB9-B15C-D838EE073D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66B8B6E-A5DD-CB62-B682-53CCDF8E3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3C0F73-869C-4562-97BB-30CAA3095C1F}" type="slidenum">
              <a:rPr lang="en-US" smtClean="0"/>
              <a:t>‹#›</a:t>
            </a:fld>
            <a:endParaRPr lang="en-US"/>
          </a:p>
        </p:txBody>
      </p:sp>
    </p:spTree>
    <p:extLst>
      <p:ext uri="{BB962C8B-B14F-4D97-AF65-F5344CB8AC3E}">
        <p14:creationId xmlns:p14="http://schemas.microsoft.com/office/powerpoint/2010/main" val="395068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7.jp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176F-0E9B-9344-ABE6-CF97D980508C}"/>
              </a:ext>
            </a:extLst>
          </p:cNvPr>
          <p:cNvSpPr>
            <a:spLocks noGrp="1"/>
          </p:cNvSpPr>
          <p:nvPr>
            <p:ph type="ctrTitle"/>
          </p:nvPr>
        </p:nvSpPr>
        <p:spPr/>
        <p:txBody>
          <a:bodyPr/>
          <a:lstStyle/>
          <a:p>
            <a:r>
              <a:rPr lang="en-US" dirty="0" err="1"/>
              <a:t>Huelette</a:t>
            </a:r>
            <a:r>
              <a:rPr lang="en-US" dirty="0"/>
              <a:t> Allen Cunningham</a:t>
            </a:r>
          </a:p>
        </p:txBody>
      </p:sp>
    </p:spTree>
    <p:extLst>
      <p:ext uri="{BB962C8B-B14F-4D97-AF65-F5344CB8AC3E}">
        <p14:creationId xmlns:p14="http://schemas.microsoft.com/office/powerpoint/2010/main" val="144530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405E-BDFE-2918-3AA6-169B1CC69A47}"/>
              </a:ext>
            </a:extLst>
          </p:cNvPr>
          <p:cNvSpPr>
            <a:spLocks noGrp="1"/>
          </p:cNvSpPr>
          <p:nvPr>
            <p:ph type="ctrTitle"/>
          </p:nvPr>
        </p:nvSpPr>
        <p:spPr>
          <a:xfrm>
            <a:off x="1974979" y="679032"/>
            <a:ext cx="8242041" cy="1111996"/>
          </a:xfrm>
        </p:spPr>
        <p:txBody>
          <a:bodyPr/>
          <a:lstStyle/>
          <a:p>
            <a:r>
              <a:rPr lang="en-US" dirty="0"/>
              <a:t>Starting Young</a:t>
            </a:r>
          </a:p>
        </p:txBody>
      </p:sp>
      <p:pic>
        <p:nvPicPr>
          <p:cNvPr id="5" name="Picture 4">
            <a:extLst>
              <a:ext uri="{FF2B5EF4-FFF2-40B4-BE49-F238E27FC236}">
                <a16:creationId xmlns:a16="http://schemas.microsoft.com/office/drawing/2014/main" id="{B6C5E313-77D8-997B-8128-C2D237164392}"/>
              </a:ext>
            </a:extLst>
          </p:cNvPr>
          <p:cNvPicPr>
            <a:picLocks noChangeAspect="1"/>
          </p:cNvPicPr>
          <p:nvPr/>
        </p:nvPicPr>
        <p:blipFill>
          <a:blip r:embed="rId2"/>
          <a:stretch>
            <a:fillRect/>
          </a:stretch>
        </p:blipFill>
        <p:spPr>
          <a:xfrm>
            <a:off x="1595535" y="2156198"/>
            <a:ext cx="3569222" cy="4022770"/>
          </a:xfrm>
          <a:prstGeom prst="rect">
            <a:avLst/>
          </a:prstGeom>
        </p:spPr>
      </p:pic>
      <p:pic>
        <p:nvPicPr>
          <p:cNvPr id="4" name="Content Placeholder 4" descr="A young child standing in the grass&#10;&#10;AI-generated content may be incorrect.">
            <a:extLst>
              <a:ext uri="{FF2B5EF4-FFF2-40B4-BE49-F238E27FC236}">
                <a16:creationId xmlns:a16="http://schemas.microsoft.com/office/drawing/2014/main" id="{07976063-0A3B-4C57-616D-D253F732C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751" y="2156198"/>
            <a:ext cx="5496426" cy="4351338"/>
          </a:xfrm>
          <a:prstGeom prst="rect">
            <a:avLst/>
          </a:prstGeom>
        </p:spPr>
      </p:pic>
    </p:spTree>
    <p:extLst>
      <p:ext uri="{BB962C8B-B14F-4D97-AF65-F5344CB8AC3E}">
        <p14:creationId xmlns:p14="http://schemas.microsoft.com/office/powerpoint/2010/main" val="1441434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0FBA-9BFA-D712-9216-706EAB4952E2}"/>
              </a:ext>
            </a:extLst>
          </p:cNvPr>
          <p:cNvSpPr>
            <a:spLocks noGrp="1"/>
          </p:cNvSpPr>
          <p:nvPr>
            <p:ph type="title"/>
          </p:nvPr>
        </p:nvSpPr>
        <p:spPr/>
        <p:txBody>
          <a:bodyPr>
            <a:normAutofit/>
          </a:bodyPr>
          <a:lstStyle/>
          <a:p>
            <a:r>
              <a:rPr lang="en-US" sz="4000" dirty="0"/>
              <a:t>Early Beginnings in Livestock, which never ended</a:t>
            </a:r>
          </a:p>
        </p:txBody>
      </p:sp>
      <p:pic>
        <p:nvPicPr>
          <p:cNvPr id="5" name="Content Placeholder 4" descr="A person standing next to a cow&#10;&#10;AI-generated content may be incorrect.">
            <a:extLst>
              <a:ext uri="{FF2B5EF4-FFF2-40B4-BE49-F238E27FC236}">
                <a16:creationId xmlns:a16="http://schemas.microsoft.com/office/drawing/2014/main" id="{C2988BCA-A51E-7FAB-DA08-D8B3B479F7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4203" y="2544082"/>
            <a:ext cx="4931644" cy="3082278"/>
          </a:xfrm>
        </p:spPr>
      </p:pic>
      <p:pic>
        <p:nvPicPr>
          <p:cNvPr id="3" name="Content Placeholder 4" descr="A child standing next to a cow&#10;&#10;AI-generated content may be incorrect.">
            <a:extLst>
              <a:ext uri="{FF2B5EF4-FFF2-40B4-BE49-F238E27FC236}">
                <a16:creationId xmlns:a16="http://schemas.microsoft.com/office/drawing/2014/main" id="{369F7258-179B-B166-88C4-6B57E3A15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2100" y="1828799"/>
            <a:ext cx="4341354" cy="3007292"/>
          </a:xfrm>
          <a:prstGeom prst="rect">
            <a:avLst/>
          </a:prstGeom>
        </p:spPr>
      </p:pic>
      <p:pic>
        <p:nvPicPr>
          <p:cNvPr id="4" name="Content Placeholder 4" descr="A person standing next to a cow&#10;&#10;AI-generated content may be incorrect.">
            <a:extLst>
              <a:ext uri="{FF2B5EF4-FFF2-40B4-BE49-F238E27FC236}">
                <a16:creationId xmlns:a16="http://schemas.microsoft.com/office/drawing/2014/main" id="{676CFC5A-2588-CAA1-7A17-D3A6E4C5D3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7902" y="2544082"/>
            <a:ext cx="6245393" cy="3903371"/>
          </a:xfrm>
          <a:prstGeom prst="rect">
            <a:avLst/>
          </a:prstGeom>
        </p:spPr>
      </p:pic>
    </p:spTree>
    <p:extLst>
      <p:ext uri="{BB962C8B-B14F-4D97-AF65-F5344CB8AC3E}">
        <p14:creationId xmlns:p14="http://schemas.microsoft.com/office/powerpoint/2010/main" val="2899681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075F-0976-1540-1E5B-DF201E82D718}"/>
              </a:ext>
            </a:extLst>
          </p:cNvPr>
          <p:cNvSpPr>
            <a:spLocks noGrp="1"/>
          </p:cNvSpPr>
          <p:nvPr>
            <p:ph type="title"/>
          </p:nvPr>
        </p:nvSpPr>
        <p:spPr>
          <a:xfrm>
            <a:off x="2879945" y="372699"/>
            <a:ext cx="7686675" cy="1325563"/>
          </a:xfrm>
        </p:spPr>
        <p:txBody>
          <a:bodyPr/>
          <a:lstStyle/>
          <a:p>
            <a:r>
              <a:rPr lang="en-US" dirty="0"/>
              <a:t>A rake and a rambling young man</a:t>
            </a:r>
          </a:p>
        </p:txBody>
      </p:sp>
      <p:pic>
        <p:nvPicPr>
          <p:cNvPr id="5" name="Content Placeholder 4" descr="A young person in a floral shirt&#10;&#10;AI-generated content may be incorrect.">
            <a:extLst>
              <a:ext uri="{FF2B5EF4-FFF2-40B4-BE49-F238E27FC236}">
                <a16:creationId xmlns:a16="http://schemas.microsoft.com/office/drawing/2014/main" id="{E14E24C4-887C-BD29-3154-ACCD69CA31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2615" y="1825625"/>
            <a:ext cx="6866769" cy="4351338"/>
          </a:xfrm>
        </p:spPr>
      </p:pic>
      <p:pic>
        <p:nvPicPr>
          <p:cNvPr id="4" name="Picture 3" descr="A person smiling at the camera&#10;&#10;AI-generated content may be incorrect.">
            <a:extLst>
              <a:ext uri="{FF2B5EF4-FFF2-40B4-BE49-F238E27FC236}">
                <a16:creationId xmlns:a16="http://schemas.microsoft.com/office/drawing/2014/main" id="{31A4D6AD-7F46-BE7A-541B-F6B5804A4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570899"/>
            <a:ext cx="7373363" cy="4921976"/>
          </a:xfrm>
          <a:prstGeom prst="rect">
            <a:avLst/>
          </a:prstGeom>
        </p:spPr>
      </p:pic>
      <p:pic>
        <p:nvPicPr>
          <p:cNvPr id="3" name="Content Placeholder 4" descr="A close-up of a person smiling&#10;&#10;AI-generated content may be incorrect.">
            <a:extLst>
              <a:ext uri="{FF2B5EF4-FFF2-40B4-BE49-F238E27FC236}">
                <a16:creationId xmlns:a16="http://schemas.microsoft.com/office/drawing/2014/main" id="{2F5D30FF-C829-5DDA-1968-89A888A1AD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4017" y="1825625"/>
            <a:ext cx="6552603" cy="4351338"/>
          </a:xfrm>
          <a:prstGeom prst="rect">
            <a:avLst/>
          </a:prstGeom>
        </p:spPr>
      </p:pic>
      <p:pic>
        <p:nvPicPr>
          <p:cNvPr id="6" name="Content Placeholder 4" descr="A person in a graduation gown&#10;&#10;AI-generated content may be incorrect.">
            <a:extLst>
              <a:ext uri="{FF2B5EF4-FFF2-40B4-BE49-F238E27FC236}">
                <a16:creationId xmlns:a16="http://schemas.microsoft.com/office/drawing/2014/main" id="{0049B075-E077-AFCE-75A8-B80140D87D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1839" y="2514534"/>
            <a:ext cx="7875161" cy="4921976"/>
          </a:xfrm>
          <a:prstGeom prst="rect">
            <a:avLst/>
          </a:prstGeom>
        </p:spPr>
      </p:pic>
    </p:spTree>
    <p:extLst>
      <p:ext uri="{BB962C8B-B14F-4D97-AF65-F5344CB8AC3E}">
        <p14:creationId xmlns:p14="http://schemas.microsoft.com/office/powerpoint/2010/main" val="2339571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6E11-37B1-60EB-15C9-2BC8E497EB68}"/>
              </a:ext>
            </a:extLst>
          </p:cNvPr>
          <p:cNvSpPr>
            <a:spLocks noGrp="1"/>
          </p:cNvSpPr>
          <p:nvPr>
            <p:ph type="title"/>
          </p:nvPr>
        </p:nvSpPr>
        <p:spPr>
          <a:xfrm>
            <a:off x="838200" y="365126"/>
            <a:ext cx="10515600" cy="810532"/>
          </a:xfrm>
        </p:spPr>
        <p:txBody>
          <a:bodyPr/>
          <a:lstStyle/>
          <a:p>
            <a:pPr algn="ctr"/>
            <a:r>
              <a:rPr lang="en-US" dirty="0"/>
              <a:t>Allen with his Little Brother and Four Sisters</a:t>
            </a:r>
          </a:p>
        </p:txBody>
      </p:sp>
      <p:pic>
        <p:nvPicPr>
          <p:cNvPr id="5" name="Content Placeholder 4" descr="A person leaning on a truck&#10;&#10;AI-generated content may be incorrect.">
            <a:extLst>
              <a:ext uri="{FF2B5EF4-FFF2-40B4-BE49-F238E27FC236}">
                <a16:creationId xmlns:a16="http://schemas.microsoft.com/office/drawing/2014/main" id="{BE091B84-68ED-EFA0-AD22-D395D2F9890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3011" b="1718"/>
          <a:stretch>
            <a:fillRect/>
          </a:stretch>
        </p:blipFill>
        <p:spPr>
          <a:xfrm>
            <a:off x="4551017" y="1290702"/>
            <a:ext cx="3882070" cy="4276595"/>
          </a:xfrm>
          <a:ln w="19050">
            <a:solidFill>
              <a:schemeClr val="accent1"/>
            </a:solidFill>
          </a:ln>
        </p:spPr>
      </p:pic>
      <p:pic>
        <p:nvPicPr>
          <p:cNvPr id="3" name="Content Placeholder 4" descr="A family photo in a frame&#10;&#10;AI-generated content may be incorrect.">
            <a:extLst>
              <a:ext uri="{FF2B5EF4-FFF2-40B4-BE49-F238E27FC236}">
                <a16:creationId xmlns:a16="http://schemas.microsoft.com/office/drawing/2014/main" id="{DA6E8650-B148-6BB4-D532-D8D510C8329F}"/>
              </a:ext>
            </a:extLst>
          </p:cNvPr>
          <p:cNvPicPr>
            <a:picLocks noChangeAspect="1"/>
          </p:cNvPicPr>
          <p:nvPr/>
        </p:nvPicPr>
        <p:blipFill>
          <a:blip r:embed="rId3">
            <a:extLst>
              <a:ext uri="{28A0092B-C50C-407E-A947-70E740481C1C}">
                <a14:useLocalDpi xmlns:a14="http://schemas.microsoft.com/office/drawing/2010/main" val="0"/>
              </a:ext>
            </a:extLst>
          </a:blip>
          <a:srcRect r="52209" b="1718"/>
          <a:stretch>
            <a:fillRect/>
          </a:stretch>
        </p:blipFill>
        <p:spPr>
          <a:xfrm>
            <a:off x="838200" y="1970348"/>
            <a:ext cx="3095136" cy="4276595"/>
          </a:xfrm>
          <a:prstGeom prst="rect">
            <a:avLst/>
          </a:prstGeom>
        </p:spPr>
      </p:pic>
      <p:sp>
        <p:nvSpPr>
          <p:cNvPr id="4" name="TextBox 3">
            <a:extLst>
              <a:ext uri="{FF2B5EF4-FFF2-40B4-BE49-F238E27FC236}">
                <a16:creationId xmlns:a16="http://schemas.microsoft.com/office/drawing/2014/main" id="{83E54415-B1DE-D3C0-DBA3-9E66460F120E}"/>
              </a:ext>
            </a:extLst>
          </p:cNvPr>
          <p:cNvSpPr txBox="1"/>
          <p:nvPr/>
        </p:nvSpPr>
        <p:spPr>
          <a:xfrm>
            <a:off x="4621235" y="5567297"/>
            <a:ext cx="3570050" cy="1015663"/>
          </a:xfrm>
          <a:prstGeom prst="rect">
            <a:avLst/>
          </a:prstGeom>
          <a:noFill/>
        </p:spPr>
        <p:txBody>
          <a:bodyPr wrap="square" rtlCol="0">
            <a:spAutoFit/>
          </a:bodyPr>
          <a:lstStyle/>
          <a:p>
            <a:pPr algn="ctr"/>
            <a:r>
              <a:rPr lang="en-US" sz="2000" b="1" dirty="0"/>
              <a:t>A casual young man </a:t>
            </a:r>
          </a:p>
          <a:p>
            <a:pPr algn="ctr"/>
            <a:r>
              <a:rPr lang="en-US" sz="2000" b="1" dirty="0"/>
              <a:t>leaning against his dad’s </a:t>
            </a:r>
          </a:p>
          <a:p>
            <a:pPr algn="ctr"/>
            <a:r>
              <a:rPr lang="en-US" sz="2000" b="1" dirty="0"/>
              <a:t>strawberry truck.</a:t>
            </a:r>
          </a:p>
        </p:txBody>
      </p:sp>
      <p:pic>
        <p:nvPicPr>
          <p:cNvPr id="6" name="Content Placeholder 4" descr="A person in a suit and bow tie&#10;&#10;AI-generated content may be incorrect.">
            <a:extLst>
              <a:ext uri="{FF2B5EF4-FFF2-40B4-BE49-F238E27FC236}">
                <a16:creationId xmlns:a16="http://schemas.microsoft.com/office/drawing/2014/main" id="{C1837F5D-D332-2D29-C708-EF40D51573DC}"/>
              </a:ext>
            </a:extLst>
          </p:cNvPr>
          <p:cNvPicPr>
            <a:picLocks noChangeAspect="1"/>
          </p:cNvPicPr>
          <p:nvPr/>
        </p:nvPicPr>
        <p:blipFill>
          <a:blip r:embed="rId4">
            <a:extLst>
              <a:ext uri="{28A0092B-C50C-407E-A947-70E740481C1C}">
                <a14:useLocalDpi xmlns:a14="http://schemas.microsoft.com/office/drawing/2010/main" val="0"/>
              </a:ext>
            </a:extLst>
          </a:blip>
          <a:srcRect r="59570" b="7383"/>
          <a:stretch>
            <a:fillRect/>
          </a:stretch>
        </p:blipFill>
        <p:spPr>
          <a:xfrm>
            <a:off x="8965347" y="2026036"/>
            <a:ext cx="2909205" cy="4165218"/>
          </a:xfrm>
          <a:prstGeom prst="rect">
            <a:avLst/>
          </a:prstGeom>
        </p:spPr>
      </p:pic>
    </p:spTree>
    <p:extLst>
      <p:ext uri="{BB962C8B-B14F-4D97-AF65-F5344CB8AC3E}">
        <p14:creationId xmlns:p14="http://schemas.microsoft.com/office/powerpoint/2010/main" val="108129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5CE52-E4BF-44F7-7945-0F78B6F4392A}"/>
              </a:ext>
            </a:extLst>
          </p:cNvPr>
          <p:cNvSpPr>
            <a:spLocks noGrp="1"/>
          </p:cNvSpPr>
          <p:nvPr>
            <p:ph type="title"/>
          </p:nvPr>
        </p:nvSpPr>
        <p:spPr>
          <a:xfrm>
            <a:off x="1323392" y="290480"/>
            <a:ext cx="9098902" cy="1325563"/>
          </a:xfrm>
        </p:spPr>
        <p:txBody>
          <a:bodyPr/>
          <a:lstStyle/>
          <a:p>
            <a:r>
              <a:rPr lang="en-US" dirty="0"/>
              <a:t>As a Young Teacher and Winning Coach</a:t>
            </a:r>
          </a:p>
        </p:txBody>
      </p:sp>
      <p:pic>
        <p:nvPicPr>
          <p:cNvPr id="5" name="Content Placeholder 4" descr="A person holding an object&#10;&#10;AI-generated content may be incorrect.">
            <a:extLst>
              <a:ext uri="{FF2B5EF4-FFF2-40B4-BE49-F238E27FC236}">
                <a16:creationId xmlns:a16="http://schemas.microsoft.com/office/drawing/2014/main" id="{1AF924D9-97F8-E9EF-B754-51A58DAD9D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2547" y="1911051"/>
            <a:ext cx="9596119" cy="5997575"/>
          </a:xfrm>
        </p:spPr>
      </p:pic>
      <p:pic>
        <p:nvPicPr>
          <p:cNvPr id="3" name="Content Placeholder 4" descr="A group of boys in basketball uniforms&#10;&#10;AI-generated content may be incorrect.">
            <a:extLst>
              <a:ext uri="{FF2B5EF4-FFF2-40B4-BE49-F238E27FC236}">
                <a16:creationId xmlns:a16="http://schemas.microsoft.com/office/drawing/2014/main" id="{CE8DAE46-E88A-59B0-C781-C53D663A7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9211" y="2002906"/>
            <a:ext cx="5653938" cy="4351338"/>
          </a:xfrm>
          <a:prstGeom prst="rect">
            <a:avLst/>
          </a:prstGeom>
        </p:spPr>
      </p:pic>
      <p:sp>
        <p:nvSpPr>
          <p:cNvPr id="4" name="TextBox 3">
            <a:extLst>
              <a:ext uri="{FF2B5EF4-FFF2-40B4-BE49-F238E27FC236}">
                <a16:creationId xmlns:a16="http://schemas.microsoft.com/office/drawing/2014/main" id="{BF130858-A938-F2EE-7E01-3412D1D06790}"/>
              </a:ext>
            </a:extLst>
          </p:cNvPr>
          <p:cNvSpPr txBox="1"/>
          <p:nvPr/>
        </p:nvSpPr>
        <p:spPr>
          <a:xfrm>
            <a:off x="3093396" y="6595353"/>
            <a:ext cx="5058383" cy="646331"/>
          </a:xfrm>
          <a:prstGeom prst="rect">
            <a:avLst/>
          </a:prstGeom>
          <a:noFill/>
        </p:spPr>
        <p:txBody>
          <a:bodyPr wrap="square" rtlCol="0">
            <a:spAutoFit/>
          </a:bodyPr>
          <a:lstStyle/>
          <a:p>
            <a:pPr algn="ctr"/>
            <a:r>
              <a:rPr lang="en-US" b="1" dirty="0"/>
              <a:t>Allen was a winning basketball coach, however having never played team basketball himself.</a:t>
            </a:r>
          </a:p>
        </p:txBody>
      </p:sp>
    </p:spTree>
    <p:extLst>
      <p:ext uri="{BB962C8B-B14F-4D97-AF65-F5344CB8AC3E}">
        <p14:creationId xmlns:p14="http://schemas.microsoft.com/office/powerpoint/2010/main" val="2951383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90F9C-75B8-CE44-7C38-55E986407190}"/>
              </a:ext>
            </a:extLst>
          </p:cNvPr>
          <p:cNvSpPr>
            <a:spLocks noGrp="1"/>
          </p:cNvSpPr>
          <p:nvPr>
            <p:ph type="title"/>
          </p:nvPr>
        </p:nvSpPr>
        <p:spPr/>
        <p:txBody>
          <a:bodyPr/>
          <a:lstStyle/>
          <a:p>
            <a:pPr algn="ctr"/>
            <a:r>
              <a:rPr lang="en-US" dirty="0"/>
              <a:t>From His Days at Southeastern Louisiana University with Students from Nepal</a:t>
            </a:r>
          </a:p>
        </p:txBody>
      </p:sp>
      <p:pic>
        <p:nvPicPr>
          <p:cNvPr id="5" name="Content Placeholder 4" descr="Two men standing together outside&#10;&#10;AI-generated content may be incorrect.">
            <a:extLst>
              <a:ext uri="{FF2B5EF4-FFF2-40B4-BE49-F238E27FC236}">
                <a16:creationId xmlns:a16="http://schemas.microsoft.com/office/drawing/2014/main" id="{ED052CA5-FE41-4A93-EC1A-9143D91C32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9914" b="-855"/>
          <a:stretch>
            <a:fillRect/>
          </a:stretch>
        </p:blipFill>
        <p:spPr>
          <a:xfrm>
            <a:off x="949282" y="1937592"/>
            <a:ext cx="4639756" cy="3963465"/>
          </a:xfrm>
        </p:spPr>
      </p:pic>
      <p:pic>
        <p:nvPicPr>
          <p:cNvPr id="4" name="Picture 3" descr="A group of people posing for a photo&#10;&#10;AI-generated content may be incorrect.">
            <a:extLst>
              <a:ext uri="{FF2B5EF4-FFF2-40B4-BE49-F238E27FC236}">
                <a16:creationId xmlns:a16="http://schemas.microsoft.com/office/drawing/2014/main" id="{2429D728-548C-7FCD-D1F8-B3D95283C8B1}"/>
              </a:ext>
            </a:extLst>
          </p:cNvPr>
          <p:cNvPicPr>
            <a:picLocks noChangeAspect="1"/>
          </p:cNvPicPr>
          <p:nvPr/>
        </p:nvPicPr>
        <p:blipFill>
          <a:blip r:embed="rId3">
            <a:extLst>
              <a:ext uri="{28A0092B-C50C-407E-A947-70E740481C1C}">
                <a14:useLocalDpi xmlns:a14="http://schemas.microsoft.com/office/drawing/2010/main" val="0"/>
              </a:ext>
            </a:extLst>
          </a:blip>
          <a:srcRect r="24419" b="13181"/>
          <a:stretch>
            <a:fillRect/>
          </a:stretch>
        </p:blipFill>
        <p:spPr>
          <a:xfrm>
            <a:off x="6216410" y="2075166"/>
            <a:ext cx="5137390" cy="3688315"/>
          </a:xfrm>
          <a:prstGeom prst="rect">
            <a:avLst/>
          </a:prstGeom>
        </p:spPr>
      </p:pic>
    </p:spTree>
    <p:extLst>
      <p:ext uri="{BB962C8B-B14F-4D97-AF65-F5344CB8AC3E}">
        <p14:creationId xmlns:p14="http://schemas.microsoft.com/office/powerpoint/2010/main" val="2396997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07FC-6AE5-8748-38FF-83F8D7C997B8}"/>
              </a:ext>
            </a:extLst>
          </p:cNvPr>
          <p:cNvSpPr>
            <a:spLocks noGrp="1"/>
          </p:cNvSpPr>
          <p:nvPr>
            <p:ph type="title"/>
          </p:nvPr>
        </p:nvSpPr>
        <p:spPr/>
        <p:txBody>
          <a:bodyPr>
            <a:normAutofit/>
          </a:bodyPr>
          <a:lstStyle/>
          <a:p>
            <a:r>
              <a:rPr lang="en-US" sz="4000" dirty="0"/>
              <a:t>After 20 Years as a Teacher, 31 Years as a Librarian</a:t>
            </a:r>
          </a:p>
        </p:txBody>
      </p:sp>
      <p:pic>
        <p:nvPicPr>
          <p:cNvPr id="5" name="Content Placeholder 4" descr="A person wearing a suit and tie&#10;&#10;AI-generated content may be incorrect.">
            <a:extLst>
              <a:ext uri="{FF2B5EF4-FFF2-40B4-BE49-F238E27FC236}">
                <a16:creationId xmlns:a16="http://schemas.microsoft.com/office/drawing/2014/main" id="{3665C41F-6D7C-BB5D-7F4F-7098A9F7AB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1485" y="1852288"/>
            <a:ext cx="8600466" cy="5375292"/>
          </a:xfrm>
        </p:spPr>
      </p:pic>
      <p:pic>
        <p:nvPicPr>
          <p:cNvPr id="3" name="Content Placeholder 4" descr="A shelf with books on it&#10;&#10;AI-generated content may be incorrect.">
            <a:extLst>
              <a:ext uri="{FF2B5EF4-FFF2-40B4-BE49-F238E27FC236}">
                <a16:creationId xmlns:a16="http://schemas.microsoft.com/office/drawing/2014/main" id="{80E08422-F0C1-FBEE-21A1-45C83B6073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81" y="1690688"/>
            <a:ext cx="5593931" cy="4351338"/>
          </a:xfrm>
          <a:prstGeom prst="rect">
            <a:avLst/>
          </a:prstGeom>
        </p:spPr>
      </p:pic>
    </p:spTree>
    <p:extLst>
      <p:ext uri="{BB962C8B-B14F-4D97-AF65-F5344CB8AC3E}">
        <p14:creationId xmlns:p14="http://schemas.microsoft.com/office/powerpoint/2010/main" val="670251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251A0-9EEA-418A-112F-C648401D020C}"/>
              </a:ext>
            </a:extLst>
          </p:cNvPr>
          <p:cNvSpPr>
            <a:spLocks noGrp="1"/>
          </p:cNvSpPr>
          <p:nvPr>
            <p:ph type="title"/>
          </p:nvPr>
        </p:nvSpPr>
        <p:spPr/>
        <p:txBody>
          <a:bodyPr/>
          <a:lstStyle/>
          <a:p>
            <a:pPr algn="ctr"/>
            <a:r>
              <a:rPr lang="en-US" dirty="0"/>
              <a:t>His Retirement after 19 Years as Director of the Livingston Parish Library System</a:t>
            </a:r>
          </a:p>
        </p:txBody>
      </p:sp>
      <p:pic>
        <p:nvPicPr>
          <p:cNvPr id="5" name="Content Placeholder 4" descr="A person standing next to a person&#10;&#10;AI-generated content may be incorrect.">
            <a:extLst>
              <a:ext uri="{FF2B5EF4-FFF2-40B4-BE49-F238E27FC236}">
                <a16:creationId xmlns:a16="http://schemas.microsoft.com/office/drawing/2014/main" id="{F64ACB4F-567F-544D-EFE4-5567BF77C1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0990" y="2081054"/>
            <a:ext cx="4152900" cy="3901440"/>
          </a:xfrm>
          <a:ln w="19050">
            <a:solidFill>
              <a:schemeClr val="accent1"/>
            </a:solidFill>
          </a:ln>
        </p:spPr>
      </p:pic>
      <p:sp>
        <p:nvSpPr>
          <p:cNvPr id="4" name="TextBox 3">
            <a:extLst>
              <a:ext uri="{FF2B5EF4-FFF2-40B4-BE49-F238E27FC236}">
                <a16:creationId xmlns:a16="http://schemas.microsoft.com/office/drawing/2014/main" id="{0F4E8E41-B42E-A18F-3DA7-6A6DD5716B6D}"/>
              </a:ext>
            </a:extLst>
          </p:cNvPr>
          <p:cNvSpPr txBox="1"/>
          <p:nvPr/>
        </p:nvSpPr>
        <p:spPr>
          <a:xfrm>
            <a:off x="6096000" y="2515665"/>
            <a:ext cx="5407530" cy="2677656"/>
          </a:xfrm>
          <a:prstGeom prst="rect">
            <a:avLst/>
          </a:prstGeom>
          <a:noFill/>
        </p:spPr>
        <p:txBody>
          <a:bodyPr wrap="square" rtlCol="0">
            <a:spAutoFit/>
          </a:bodyPr>
          <a:lstStyle/>
          <a:p>
            <a:r>
              <a:rPr lang="en-US" sz="2400" b="1" dirty="0"/>
              <a:t>“Cunningham presided over the transformation of the system from a ragtag group of tiny branches into the five state-of-the-art regional library branches that opened this year, a goal that kept the septuagenarian working long past the usual retirement age.”</a:t>
            </a:r>
          </a:p>
        </p:txBody>
      </p:sp>
    </p:spTree>
    <p:extLst>
      <p:ext uri="{BB962C8B-B14F-4D97-AF65-F5344CB8AC3E}">
        <p14:creationId xmlns:p14="http://schemas.microsoft.com/office/powerpoint/2010/main" val="37672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DEBA-E0AD-466A-03E9-30C98A4E16FC}"/>
              </a:ext>
            </a:extLst>
          </p:cNvPr>
          <p:cNvSpPr>
            <a:spLocks noGrp="1"/>
          </p:cNvSpPr>
          <p:nvPr>
            <p:ph type="title"/>
          </p:nvPr>
        </p:nvSpPr>
        <p:spPr>
          <a:xfrm>
            <a:off x="2825621" y="500062"/>
            <a:ext cx="6159759" cy="1325563"/>
          </a:xfrm>
        </p:spPr>
        <p:txBody>
          <a:bodyPr/>
          <a:lstStyle/>
          <a:p>
            <a:r>
              <a:rPr lang="en-US" dirty="0"/>
              <a:t>And then there were goats</a:t>
            </a:r>
          </a:p>
        </p:txBody>
      </p:sp>
      <p:pic>
        <p:nvPicPr>
          <p:cNvPr id="5" name="Content Placeholder 4" descr="A group of goats standing in a barn&#10;&#10;AI-generated content may be incorrect.">
            <a:extLst>
              <a:ext uri="{FF2B5EF4-FFF2-40B4-BE49-F238E27FC236}">
                <a16:creationId xmlns:a16="http://schemas.microsoft.com/office/drawing/2014/main" id="{51BFB939-DE1B-F20D-308C-FF4F89F7F1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0820" y="1825625"/>
            <a:ext cx="7270360" cy="4351338"/>
          </a:xfrm>
        </p:spPr>
      </p:pic>
    </p:spTree>
    <p:extLst>
      <p:ext uri="{BB962C8B-B14F-4D97-AF65-F5344CB8AC3E}">
        <p14:creationId xmlns:p14="http://schemas.microsoft.com/office/powerpoint/2010/main" val="167627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1E89-1C18-0CC6-C259-F7FC65CAC605}"/>
              </a:ext>
            </a:extLst>
          </p:cNvPr>
          <p:cNvSpPr>
            <a:spLocks noGrp="1"/>
          </p:cNvSpPr>
          <p:nvPr>
            <p:ph type="title"/>
          </p:nvPr>
        </p:nvSpPr>
        <p:spPr>
          <a:xfrm>
            <a:off x="1123950" y="387720"/>
            <a:ext cx="10515600" cy="1325563"/>
          </a:xfrm>
        </p:spPr>
        <p:txBody>
          <a:bodyPr/>
          <a:lstStyle/>
          <a:p>
            <a:r>
              <a:rPr lang="en-US" dirty="0"/>
              <a:t>As an Owner, Breeder, Supporter &amp; Director</a:t>
            </a:r>
          </a:p>
        </p:txBody>
      </p:sp>
      <p:pic>
        <p:nvPicPr>
          <p:cNvPr id="5" name="Content Placeholder 4" descr="Two men standing next to a goat&#10;&#10;AI-generated content may be incorrect.">
            <a:extLst>
              <a:ext uri="{FF2B5EF4-FFF2-40B4-BE49-F238E27FC236}">
                <a16:creationId xmlns:a16="http://schemas.microsoft.com/office/drawing/2014/main" id="{3F3B38D5-7BBC-FC09-20CE-B24A332021D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7632" b="1731"/>
          <a:stretch>
            <a:fillRect/>
          </a:stretch>
        </p:blipFill>
        <p:spPr>
          <a:xfrm>
            <a:off x="655923" y="2069843"/>
            <a:ext cx="2841501" cy="3785394"/>
          </a:xfrm>
        </p:spPr>
      </p:pic>
      <p:pic>
        <p:nvPicPr>
          <p:cNvPr id="3" name="Content Placeholder 4" descr="A cow in a arena&#10;&#10;AI-generated content may be incorrect.">
            <a:extLst>
              <a:ext uri="{FF2B5EF4-FFF2-40B4-BE49-F238E27FC236}">
                <a16:creationId xmlns:a16="http://schemas.microsoft.com/office/drawing/2014/main" id="{6A018778-BE78-C349-9DD9-C35AC74C38A6}"/>
              </a:ext>
            </a:extLst>
          </p:cNvPr>
          <p:cNvPicPr>
            <a:picLocks noChangeAspect="1"/>
          </p:cNvPicPr>
          <p:nvPr/>
        </p:nvPicPr>
        <p:blipFill>
          <a:blip r:embed="rId3">
            <a:extLst>
              <a:ext uri="{28A0092B-C50C-407E-A947-70E740481C1C}">
                <a14:useLocalDpi xmlns:a14="http://schemas.microsoft.com/office/drawing/2010/main" val="0"/>
              </a:ext>
            </a:extLst>
          </a:blip>
          <a:srcRect r="61656" b="29176"/>
          <a:stretch>
            <a:fillRect/>
          </a:stretch>
        </p:blipFill>
        <p:spPr>
          <a:xfrm>
            <a:off x="4193871" y="1455525"/>
            <a:ext cx="3811228" cy="4399712"/>
          </a:xfrm>
          <a:prstGeom prst="rect">
            <a:avLst/>
          </a:prstGeom>
        </p:spPr>
      </p:pic>
      <p:pic>
        <p:nvPicPr>
          <p:cNvPr id="4" name="Content Placeholder 4" descr="A person holding a goat&#10;&#10;AI-generated content may be incorrect.">
            <a:extLst>
              <a:ext uri="{FF2B5EF4-FFF2-40B4-BE49-F238E27FC236}">
                <a16:creationId xmlns:a16="http://schemas.microsoft.com/office/drawing/2014/main" id="{AA65952D-6A9E-B125-76C8-4BC3483A1729}"/>
              </a:ext>
            </a:extLst>
          </p:cNvPr>
          <p:cNvPicPr>
            <a:picLocks noChangeAspect="1"/>
          </p:cNvPicPr>
          <p:nvPr/>
        </p:nvPicPr>
        <p:blipFill>
          <a:blip r:embed="rId4">
            <a:extLst>
              <a:ext uri="{28A0092B-C50C-407E-A947-70E740481C1C}">
                <a14:useLocalDpi xmlns:a14="http://schemas.microsoft.com/office/drawing/2010/main" val="0"/>
              </a:ext>
            </a:extLst>
          </a:blip>
          <a:srcRect r="66837" b="25111"/>
          <a:stretch>
            <a:fillRect/>
          </a:stretch>
        </p:blipFill>
        <p:spPr>
          <a:xfrm>
            <a:off x="8701547" y="2069843"/>
            <a:ext cx="2834530" cy="4000634"/>
          </a:xfrm>
          <a:prstGeom prst="rect">
            <a:avLst/>
          </a:prstGeom>
        </p:spPr>
      </p:pic>
      <p:sp>
        <p:nvSpPr>
          <p:cNvPr id="6" name="TextBox 5">
            <a:extLst>
              <a:ext uri="{FF2B5EF4-FFF2-40B4-BE49-F238E27FC236}">
                <a16:creationId xmlns:a16="http://schemas.microsoft.com/office/drawing/2014/main" id="{D232FE80-E2BB-025E-0475-129A2501D1F9}"/>
              </a:ext>
            </a:extLst>
          </p:cNvPr>
          <p:cNvSpPr txBox="1"/>
          <p:nvPr/>
        </p:nvSpPr>
        <p:spPr>
          <a:xfrm>
            <a:off x="1799617" y="6070477"/>
            <a:ext cx="6624536" cy="369332"/>
          </a:xfrm>
          <a:prstGeom prst="rect">
            <a:avLst/>
          </a:prstGeom>
          <a:noFill/>
        </p:spPr>
        <p:txBody>
          <a:bodyPr wrap="square" rtlCol="0">
            <a:spAutoFit/>
          </a:bodyPr>
          <a:lstStyle/>
          <a:p>
            <a:r>
              <a:rPr lang="en-US" b="1" dirty="0"/>
              <a:t>Allen was very active in goat associations across the South.</a:t>
            </a:r>
          </a:p>
        </p:txBody>
      </p:sp>
    </p:spTree>
    <p:extLst>
      <p:ext uri="{BB962C8B-B14F-4D97-AF65-F5344CB8AC3E}">
        <p14:creationId xmlns:p14="http://schemas.microsoft.com/office/powerpoint/2010/main" val="3564818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8AE1-D544-ED49-1CE8-DD47F26AD81A}"/>
              </a:ext>
            </a:extLst>
          </p:cNvPr>
          <p:cNvSpPr>
            <a:spLocks noGrp="1"/>
          </p:cNvSpPr>
          <p:nvPr>
            <p:ph type="title"/>
          </p:nvPr>
        </p:nvSpPr>
        <p:spPr/>
        <p:txBody>
          <a:bodyPr/>
          <a:lstStyle/>
          <a:p>
            <a:r>
              <a:rPr lang="en-US" dirty="0"/>
              <a:t>With his Long-time Partner Chuck Cruce</a:t>
            </a:r>
          </a:p>
        </p:txBody>
      </p:sp>
      <p:pic>
        <p:nvPicPr>
          <p:cNvPr id="5" name="Content Placeholder 4" descr="Medium shot of men smiling&#10;&#10;AI-generated content may be incorrect.">
            <a:extLst>
              <a:ext uri="{FF2B5EF4-FFF2-40B4-BE49-F238E27FC236}">
                <a16:creationId xmlns:a16="http://schemas.microsoft.com/office/drawing/2014/main" id="{D3088C92-B4D6-0B62-EA46-9A7A41D40D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4930" y="1825625"/>
            <a:ext cx="6962140" cy="4351338"/>
          </a:xfrm>
        </p:spPr>
      </p:pic>
    </p:spTree>
    <p:extLst>
      <p:ext uri="{BB962C8B-B14F-4D97-AF65-F5344CB8AC3E}">
        <p14:creationId xmlns:p14="http://schemas.microsoft.com/office/powerpoint/2010/main" val="1321580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DBE0-D9E7-5894-4618-CA2E80182B44}"/>
              </a:ext>
            </a:extLst>
          </p:cNvPr>
          <p:cNvSpPr>
            <a:spLocks noGrp="1"/>
          </p:cNvSpPr>
          <p:nvPr>
            <p:ph type="title"/>
          </p:nvPr>
        </p:nvSpPr>
        <p:spPr/>
        <p:txBody>
          <a:bodyPr/>
          <a:lstStyle/>
          <a:p>
            <a:r>
              <a:rPr lang="en-US" dirty="0"/>
              <a:t>Including Many Friendships in the Goat World</a:t>
            </a:r>
          </a:p>
        </p:txBody>
      </p:sp>
      <p:pic>
        <p:nvPicPr>
          <p:cNvPr id="5" name="Content Placeholder 4" descr="A person and person taking a selfie&#10;&#10;AI-generated content may be incorrect.">
            <a:extLst>
              <a:ext uri="{FF2B5EF4-FFF2-40B4-BE49-F238E27FC236}">
                <a16:creationId xmlns:a16="http://schemas.microsoft.com/office/drawing/2014/main" id="{803A1117-0689-E618-9F38-79763E2640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6645" y="1768804"/>
            <a:ext cx="3674916" cy="2830351"/>
          </a:xfrm>
        </p:spPr>
      </p:pic>
      <p:pic>
        <p:nvPicPr>
          <p:cNvPr id="3" name="Content Placeholder 4" descr="A person and person sitting at a table&#10;&#10;AI-generated content may be incorrect.">
            <a:extLst>
              <a:ext uri="{FF2B5EF4-FFF2-40B4-BE49-F238E27FC236}">
                <a16:creationId xmlns:a16="http://schemas.microsoft.com/office/drawing/2014/main" id="{085C56BE-4149-40AF-74E5-F892DA13B49B}"/>
              </a:ext>
            </a:extLst>
          </p:cNvPr>
          <p:cNvPicPr>
            <a:picLocks noChangeAspect="1"/>
          </p:cNvPicPr>
          <p:nvPr/>
        </p:nvPicPr>
        <p:blipFill>
          <a:blip r:embed="rId3">
            <a:extLst>
              <a:ext uri="{28A0092B-C50C-407E-A947-70E740481C1C}">
                <a14:useLocalDpi xmlns:a14="http://schemas.microsoft.com/office/drawing/2010/main" val="0"/>
              </a:ext>
            </a:extLst>
          </a:blip>
          <a:srcRect r="44784" b="12011"/>
          <a:stretch>
            <a:fillRect/>
          </a:stretch>
        </p:blipFill>
        <p:spPr>
          <a:xfrm>
            <a:off x="500439" y="1600854"/>
            <a:ext cx="2841799" cy="2830351"/>
          </a:xfrm>
          <a:prstGeom prst="rect">
            <a:avLst/>
          </a:prstGeom>
        </p:spPr>
      </p:pic>
      <p:pic>
        <p:nvPicPr>
          <p:cNvPr id="4" name="Content Placeholder 4" descr="A group of people standing next to a cake&#10;&#10;AI-generated content may be incorrect.">
            <a:extLst>
              <a:ext uri="{FF2B5EF4-FFF2-40B4-BE49-F238E27FC236}">
                <a16:creationId xmlns:a16="http://schemas.microsoft.com/office/drawing/2014/main" id="{FF95E615-10B1-48C4-DC23-59E943F3C3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1308" y="2248470"/>
            <a:ext cx="3922931" cy="2900396"/>
          </a:xfrm>
          <a:prstGeom prst="rect">
            <a:avLst/>
          </a:prstGeom>
        </p:spPr>
      </p:pic>
      <p:pic>
        <p:nvPicPr>
          <p:cNvPr id="6" name="Content Placeholder 4" descr="A collage of men sitting in a room&#10;&#10;AI-generated content may be incorrect.">
            <a:extLst>
              <a:ext uri="{FF2B5EF4-FFF2-40B4-BE49-F238E27FC236}">
                <a16:creationId xmlns:a16="http://schemas.microsoft.com/office/drawing/2014/main" id="{A95ACD0B-0ECE-CD79-A6C1-8981BC13E130}"/>
              </a:ext>
            </a:extLst>
          </p:cNvPr>
          <p:cNvPicPr>
            <a:picLocks noChangeAspect="1"/>
          </p:cNvPicPr>
          <p:nvPr/>
        </p:nvPicPr>
        <p:blipFill>
          <a:blip r:embed="rId5">
            <a:extLst>
              <a:ext uri="{28A0092B-C50C-407E-A947-70E740481C1C}">
                <a14:useLocalDpi xmlns:a14="http://schemas.microsoft.com/office/drawing/2010/main" val="0"/>
              </a:ext>
            </a:extLst>
          </a:blip>
          <a:srcRect t="52609" r="20623" b="-1792"/>
          <a:stretch>
            <a:fillRect/>
          </a:stretch>
        </p:blipFill>
        <p:spPr>
          <a:xfrm>
            <a:off x="1233559" y="4134938"/>
            <a:ext cx="4217357" cy="2027855"/>
          </a:xfrm>
          <a:prstGeom prst="rect">
            <a:avLst/>
          </a:prstGeom>
        </p:spPr>
      </p:pic>
      <p:pic>
        <p:nvPicPr>
          <p:cNvPr id="7" name="Content Placeholder 4" descr="A group of people posing for a photo&#10;&#10;AI-generated content may be incorrect.">
            <a:extLst>
              <a:ext uri="{FF2B5EF4-FFF2-40B4-BE49-F238E27FC236}">
                <a16:creationId xmlns:a16="http://schemas.microsoft.com/office/drawing/2014/main" id="{F865D292-D3B0-8B37-A77E-F2CB500C7280}"/>
              </a:ext>
            </a:extLst>
          </p:cNvPr>
          <p:cNvPicPr>
            <a:picLocks noChangeAspect="1"/>
          </p:cNvPicPr>
          <p:nvPr/>
        </p:nvPicPr>
        <p:blipFill>
          <a:blip r:embed="rId6">
            <a:extLst>
              <a:ext uri="{28A0092B-C50C-407E-A947-70E740481C1C}">
                <a14:useLocalDpi xmlns:a14="http://schemas.microsoft.com/office/drawing/2010/main" val="0"/>
              </a:ext>
            </a:extLst>
          </a:blip>
          <a:srcRect l="7102" t="15820" r="28737" b="20242"/>
          <a:stretch>
            <a:fillRect/>
          </a:stretch>
        </p:blipFill>
        <p:spPr>
          <a:xfrm>
            <a:off x="7013643" y="4334034"/>
            <a:ext cx="3082337" cy="2319685"/>
          </a:xfrm>
          <a:prstGeom prst="rect">
            <a:avLst/>
          </a:prstGeom>
        </p:spPr>
      </p:pic>
    </p:spTree>
    <p:extLst>
      <p:ext uri="{BB962C8B-B14F-4D97-AF65-F5344CB8AC3E}">
        <p14:creationId xmlns:p14="http://schemas.microsoft.com/office/powerpoint/2010/main" val="47541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6383-A399-2BD9-EEB8-136AB68FE930}"/>
              </a:ext>
            </a:extLst>
          </p:cNvPr>
          <p:cNvSpPr>
            <a:spLocks noGrp="1"/>
          </p:cNvSpPr>
          <p:nvPr>
            <p:ph type="title"/>
          </p:nvPr>
        </p:nvSpPr>
        <p:spPr>
          <a:xfrm>
            <a:off x="838200" y="365125"/>
            <a:ext cx="10515600" cy="1473006"/>
          </a:xfrm>
        </p:spPr>
        <p:txBody>
          <a:bodyPr>
            <a:normAutofit fontScale="90000"/>
          </a:bodyPr>
          <a:lstStyle/>
          <a:p>
            <a:pPr algn="ctr"/>
            <a:r>
              <a:rPr lang="en-US" dirty="0"/>
              <a:t>The most often used words to describe Allen were “kind, gentle, compassionate, quiet, easy mannered, knowledgeable.” </a:t>
            </a:r>
          </a:p>
        </p:txBody>
      </p:sp>
      <p:pic>
        <p:nvPicPr>
          <p:cNvPr id="5" name="Content Placeholder 4" descr="A group of people posing for a photo&#10;&#10;AI-generated content may be incorrect.">
            <a:extLst>
              <a:ext uri="{FF2B5EF4-FFF2-40B4-BE49-F238E27FC236}">
                <a16:creationId xmlns:a16="http://schemas.microsoft.com/office/drawing/2014/main" id="{88807DE4-C58B-309B-303E-EC6ED22248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8717" y="2127380"/>
            <a:ext cx="5966460" cy="4282440"/>
          </a:xfrm>
        </p:spPr>
      </p:pic>
      <p:sp>
        <p:nvSpPr>
          <p:cNvPr id="6" name="TextBox 5">
            <a:extLst>
              <a:ext uri="{FF2B5EF4-FFF2-40B4-BE49-F238E27FC236}">
                <a16:creationId xmlns:a16="http://schemas.microsoft.com/office/drawing/2014/main" id="{252C22BD-C060-A755-54E9-048470BA480E}"/>
              </a:ext>
            </a:extLst>
          </p:cNvPr>
          <p:cNvSpPr txBox="1"/>
          <p:nvPr/>
        </p:nvSpPr>
        <p:spPr>
          <a:xfrm>
            <a:off x="261257" y="2127380"/>
            <a:ext cx="4385388"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Long-time ADGA Member</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ADGA Judge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USBGA Judge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ADGA Director</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ADGA President (~2005)</a:t>
            </a:r>
            <a:endParaRPr lang="en-US" dirty="0"/>
          </a:p>
        </p:txBody>
      </p:sp>
    </p:spTree>
    <p:extLst>
      <p:ext uri="{BB962C8B-B14F-4D97-AF65-F5344CB8AC3E}">
        <p14:creationId xmlns:p14="http://schemas.microsoft.com/office/powerpoint/2010/main" val="3966970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F3123-C7E6-3C23-075B-C2BF78C0B56F}"/>
              </a:ext>
            </a:extLst>
          </p:cNvPr>
          <p:cNvSpPr>
            <a:spLocks noGrp="1"/>
          </p:cNvSpPr>
          <p:nvPr>
            <p:ph type="title"/>
          </p:nvPr>
        </p:nvSpPr>
        <p:spPr>
          <a:xfrm>
            <a:off x="191386" y="728662"/>
            <a:ext cx="4678326" cy="3728853"/>
          </a:xfrm>
          <a:noFill/>
        </p:spPr>
        <p:txBody>
          <a:bodyPr vert="horz" lIns="91440" tIns="45720" rIns="91440" bIns="45720" rtlCol="0" anchor="b">
            <a:normAutofit/>
          </a:bodyPr>
          <a:lstStyle/>
          <a:p>
            <a:pPr algn="ctr"/>
            <a:r>
              <a:rPr lang="en-US" sz="5200" dirty="0"/>
              <a:t>Allen with his Nephew, Cory Cleveland</a:t>
            </a:r>
          </a:p>
        </p:txBody>
      </p:sp>
      <p:pic>
        <p:nvPicPr>
          <p:cNvPr id="5" name="Content Placeholder 4" descr="Two men holding ribbons and a goat&#10;&#10;AI-generated content may be incorrect.">
            <a:extLst>
              <a:ext uri="{FF2B5EF4-FFF2-40B4-BE49-F238E27FC236}">
                <a16:creationId xmlns:a16="http://schemas.microsoft.com/office/drawing/2014/main" id="{88FA6E9D-E8AD-48B2-0196-D31C216CBE5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26239"/>
          <a:stretch>
            <a:fillRect/>
          </a:stretch>
        </p:blipFill>
        <p:spPr>
          <a:xfrm>
            <a:off x="5009505" y="10"/>
            <a:ext cx="7182495" cy="6857990"/>
          </a:xfrm>
          <a:prstGeom prst="rect">
            <a:avLst/>
          </a:prstGeom>
        </p:spPr>
      </p:pic>
    </p:spTree>
    <p:extLst>
      <p:ext uri="{BB962C8B-B14F-4D97-AF65-F5344CB8AC3E}">
        <p14:creationId xmlns:p14="http://schemas.microsoft.com/office/powerpoint/2010/main" val="3901315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A38A0-25AD-6A07-F03E-A37BE04192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5D87F-1F8A-F7DC-D498-0A9562B32F59}"/>
              </a:ext>
            </a:extLst>
          </p:cNvPr>
          <p:cNvSpPr>
            <a:spLocks noGrp="1"/>
          </p:cNvSpPr>
          <p:nvPr>
            <p:ph type="title"/>
          </p:nvPr>
        </p:nvSpPr>
        <p:spPr>
          <a:xfrm>
            <a:off x="542259" y="365126"/>
            <a:ext cx="10951535" cy="985210"/>
          </a:xfrm>
        </p:spPr>
        <p:txBody>
          <a:bodyPr/>
          <a:lstStyle/>
          <a:p>
            <a:pPr algn="ctr"/>
            <a:r>
              <a:rPr lang="en-US" dirty="0"/>
              <a:t>Cory tells this story…</a:t>
            </a:r>
          </a:p>
        </p:txBody>
      </p:sp>
      <p:sp>
        <p:nvSpPr>
          <p:cNvPr id="3" name="Content Placeholder 2">
            <a:extLst>
              <a:ext uri="{FF2B5EF4-FFF2-40B4-BE49-F238E27FC236}">
                <a16:creationId xmlns:a16="http://schemas.microsoft.com/office/drawing/2014/main" id="{CF6AC36E-F0E0-AAB3-F7E7-0F9D8E1F99F3}"/>
              </a:ext>
            </a:extLst>
          </p:cNvPr>
          <p:cNvSpPr>
            <a:spLocks noGrp="1"/>
          </p:cNvSpPr>
          <p:nvPr>
            <p:ph idx="1"/>
          </p:nvPr>
        </p:nvSpPr>
        <p:spPr/>
        <p:txBody>
          <a:bodyPr/>
          <a:lstStyle/>
          <a:p>
            <a:r>
              <a:rPr lang="en-US" dirty="0"/>
              <a:t>After Nationals in Oregon, he was trapped because  of a hurricane in New Orleans. I said, visit some goat farms, but he said no because he would buy a goat. </a:t>
            </a:r>
          </a:p>
          <a:p>
            <a:r>
              <a:rPr lang="en-US" dirty="0"/>
              <a:t>Ten days after he got home, he met me after work and said we had to go to Memphis… for goats. </a:t>
            </a:r>
          </a:p>
          <a:p>
            <a:r>
              <a:rPr lang="en-US" dirty="0"/>
              <a:t>I asked why he didn’t tell me sooner, and he said he didn’t  want me to say, “I told you so!” </a:t>
            </a:r>
          </a:p>
          <a:p>
            <a:r>
              <a:rPr lang="en-US" dirty="0"/>
              <a:t>I was so happy that he was excited about them. I just wanted to help keep his dream alive. </a:t>
            </a:r>
          </a:p>
        </p:txBody>
      </p:sp>
    </p:spTree>
    <p:extLst>
      <p:ext uri="{BB962C8B-B14F-4D97-AF65-F5344CB8AC3E}">
        <p14:creationId xmlns:p14="http://schemas.microsoft.com/office/powerpoint/2010/main" val="1236098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38BB-5F70-2CDA-9CA8-801C6FE6308E}"/>
              </a:ext>
            </a:extLst>
          </p:cNvPr>
          <p:cNvSpPr>
            <a:spLocks noGrp="1"/>
          </p:cNvSpPr>
          <p:nvPr>
            <p:ph type="title"/>
          </p:nvPr>
        </p:nvSpPr>
        <p:spPr>
          <a:xfrm>
            <a:off x="838200" y="365125"/>
            <a:ext cx="11008360" cy="478155"/>
          </a:xfrm>
        </p:spPr>
        <p:txBody>
          <a:bodyPr>
            <a:normAutofit fontScale="90000"/>
          </a:bodyPr>
          <a:lstStyle/>
          <a:p>
            <a:pPr algn="ctr"/>
            <a:r>
              <a:rPr lang="en-US" dirty="0"/>
              <a:t>…For Allen, It Was So Often About Family &amp; Friends</a:t>
            </a:r>
          </a:p>
        </p:txBody>
      </p:sp>
      <p:pic>
        <p:nvPicPr>
          <p:cNvPr id="5" name="Content Placeholder 4" descr="A person holding a birthday cake&#10;&#10;AI-generated content may be incorrect.">
            <a:extLst>
              <a:ext uri="{FF2B5EF4-FFF2-40B4-BE49-F238E27FC236}">
                <a16:creationId xmlns:a16="http://schemas.microsoft.com/office/drawing/2014/main" id="{B8839415-FAAD-5E5A-A7E3-6C95C9C9A4B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45279" b="860"/>
          <a:stretch>
            <a:fillRect/>
          </a:stretch>
        </p:blipFill>
        <p:spPr>
          <a:xfrm>
            <a:off x="1589359" y="965599"/>
            <a:ext cx="2342811" cy="3150234"/>
          </a:xfrm>
        </p:spPr>
      </p:pic>
      <p:pic>
        <p:nvPicPr>
          <p:cNvPr id="3" name="Content Placeholder 4" descr="A person wearing a hat&#10;&#10;AI-generated content may be incorrect.">
            <a:extLst>
              <a:ext uri="{FF2B5EF4-FFF2-40B4-BE49-F238E27FC236}">
                <a16:creationId xmlns:a16="http://schemas.microsoft.com/office/drawing/2014/main" id="{BBA088E0-1C5F-8C50-415A-3F3347279DC4}"/>
              </a:ext>
            </a:extLst>
          </p:cNvPr>
          <p:cNvPicPr>
            <a:picLocks noChangeAspect="1"/>
          </p:cNvPicPr>
          <p:nvPr/>
        </p:nvPicPr>
        <p:blipFill>
          <a:blip r:embed="rId3">
            <a:extLst>
              <a:ext uri="{28A0092B-C50C-407E-A947-70E740481C1C}">
                <a14:useLocalDpi xmlns:a14="http://schemas.microsoft.com/office/drawing/2010/main" val="0"/>
              </a:ext>
            </a:extLst>
          </a:blip>
          <a:srcRect r="41442" b="2076"/>
          <a:stretch>
            <a:fillRect/>
          </a:stretch>
        </p:blipFill>
        <p:spPr>
          <a:xfrm>
            <a:off x="8358508" y="3623052"/>
            <a:ext cx="2720731" cy="2843602"/>
          </a:xfrm>
          <a:prstGeom prst="rect">
            <a:avLst/>
          </a:prstGeom>
        </p:spPr>
      </p:pic>
      <p:pic>
        <p:nvPicPr>
          <p:cNvPr id="6" name="Picture 5" descr="A group of people wearing hats&#10;&#10;AI-generated content may be incorrect.">
            <a:extLst>
              <a:ext uri="{FF2B5EF4-FFF2-40B4-BE49-F238E27FC236}">
                <a16:creationId xmlns:a16="http://schemas.microsoft.com/office/drawing/2014/main" id="{17516588-7EC1-D7F5-B14C-E1BB9C63C9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6676" y="3993515"/>
            <a:ext cx="4282440" cy="2499360"/>
          </a:xfrm>
          <a:prstGeom prst="rect">
            <a:avLst/>
          </a:prstGeom>
        </p:spPr>
      </p:pic>
      <p:pic>
        <p:nvPicPr>
          <p:cNvPr id="7" name="Content Placeholder 4" descr="A group of people posing for a photo&#10;&#10;AI-generated content may be incorrect.">
            <a:extLst>
              <a:ext uri="{FF2B5EF4-FFF2-40B4-BE49-F238E27FC236}">
                <a16:creationId xmlns:a16="http://schemas.microsoft.com/office/drawing/2014/main" id="{B0662432-6853-A01F-F51F-120194C269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2179" y="1087916"/>
            <a:ext cx="3845236" cy="2660962"/>
          </a:xfrm>
          <a:prstGeom prst="rect">
            <a:avLst/>
          </a:prstGeom>
        </p:spPr>
      </p:pic>
      <p:pic>
        <p:nvPicPr>
          <p:cNvPr id="9" name="Picture 8" descr="A group of people posing for a photo&#10;&#10;AI-generated content may be incorrect.">
            <a:extLst>
              <a:ext uri="{FF2B5EF4-FFF2-40B4-BE49-F238E27FC236}">
                <a16:creationId xmlns:a16="http://schemas.microsoft.com/office/drawing/2014/main" id="{3CB24426-DBDA-46A3-B824-849AC28FFC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5775" y="843279"/>
            <a:ext cx="3882935" cy="2660962"/>
          </a:xfrm>
          <a:prstGeom prst="rect">
            <a:avLst/>
          </a:prstGeom>
        </p:spPr>
      </p:pic>
      <p:pic>
        <p:nvPicPr>
          <p:cNvPr id="11" name="Picture 10" descr="A group of people posing for a photo&#10;&#10;AI-generated content may be incorrect.">
            <a:extLst>
              <a:ext uri="{FF2B5EF4-FFF2-40B4-BE49-F238E27FC236}">
                <a16:creationId xmlns:a16="http://schemas.microsoft.com/office/drawing/2014/main" id="{0BB9B6C9-1C0F-1678-37CE-51B38007E9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482" y="4115833"/>
            <a:ext cx="3592921" cy="2254723"/>
          </a:xfrm>
          <a:prstGeom prst="rect">
            <a:avLst/>
          </a:prstGeom>
        </p:spPr>
      </p:pic>
    </p:spTree>
    <p:extLst>
      <p:ext uri="{BB962C8B-B14F-4D97-AF65-F5344CB8AC3E}">
        <p14:creationId xmlns:p14="http://schemas.microsoft.com/office/powerpoint/2010/main" val="83760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99BC9-8019-C799-CA0D-41ED3CC78F4A}"/>
              </a:ext>
            </a:extLst>
          </p:cNvPr>
          <p:cNvSpPr>
            <a:spLocks noGrp="1"/>
          </p:cNvSpPr>
          <p:nvPr>
            <p:ph type="title"/>
          </p:nvPr>
        </p:nvSpPr>
        <p:spPr/>
        <p:txBody>
          <a:bodyPr/>
          <a:lstStyle/>
          <a:p>
            <a:pPr algn="ctr"/>
            <a:r>
              <a:rPr lang="en-US" dirty="0"/>
              <a:t>“Mr. </a:t>
            </a:r>
            <a:r>
              <a:rPr lang="en-US"/>
              <a:t>Allen’s” </a:t>
            </a:r>
            <a:r>
              <a:rPr lang="en-US" dirty="0"/>
              <a:t>Obituary</a:t>
            </a:r>
          </a:p>
        </p:txBody>
      </p:sp>
      <p:sp>
        <p:nvSpPr>
          <p:cNvPr id="3" name="TextBox 2">
            <a:extLst>
              <a:ext uri="{FF2B5EF4-FFF2-40B4-BE49-F238E27FC236}">
                <a16:creationId xmlns:a16="http://schemas.microsoft.com/office/drawing/2014/main" id="{B01B2BF9-17D6-CF3A-7C71-5D1534893042}"/>
              </a:ext>
            </a:extLst>
          </p:cNvPr>
          <p:cNvSpPr txBox="1"/>
          <p:nvPr/>
        </p:nvSpPr>
        <p:spPr>
          <a:xfrm>
            <a:off x="606490" y="2347049"/>
            <a:ext cx="11430000" cy="3046988"/>
          </a:xfrm>
          <a:prstGeom prst="rect">
            <a:avLst/>
          </a:prstGeom>
          <a:noFill/>
        </p:spPr>
        <p:txBody>
          <a:bodyPr wrap="square" rtlCol="0">
            <a:spAutoFit/>
          </a:bodyPr>
          <a:lstStyle/>
          <a:p>
            <a:pPr marL="285750" indent="-285750">
              <a:buFont typeface="Arial" panose="020B0604020202020204" pitchFamily="34" charset="0"/>
              <a:buChar char="•"/>
            </a:pPr>
            <a:r>
              <a:rPr lang="en-US" sz="2400" b="1" dirty="0"/>
              <a:t>Born 1936, Died 2024  - Age 88</a:t>
            </a:r>
          </a:p>
          <a:p>
            <a:pPr marL="285750" indent="-285750">
              <a:buFont typeface="Arial" panose="020B0604020202020204" pitchFamily="34" charset="0"/>
              <a:buChar char="•"/>
            </a:pPr>
            <a:r>
              <a:rPr lang="en-US" sz="2400" b="1" dirty="0"/>
              <a:t>Lifelong resident of Albany, Louisiana</a:t>
            </a:r>
          </a:p>
          <a:p>
            <a:pPr marL="285750" indent="-285750">
              <a:buFont typeface="Arial" panose="020B0604020202020204" pitchFamily="34" charset="0"/>
              <a:buChar char="•"/>
            </a:pPr>
            <a:r>
              <a:rPr lang="en-US" sz="2400" b="1" dirty="0"/>
              <a:t>Occupation – Teacher &amp; Librarian, Member Louisiana Library Association</a:t>
            </a:r>
          </a:p>
          <a:p>
            <a:pPr marL="285750" indent="-285750">
              <a:buFont typeface="Arial" panose="020B0604020202020204" pitchFamily="34" charset="0"/>
              <a:buChar char="•"/>
            </a:pPr>
            <a:r>
              <a:rPr lang="en-US" sz="2400" b="1" dirty="0"/>
              <a:t>Had an operational dairy</a:t>
            </a:r>
          </a:p>
          <a:p>
            <a:pPr marL="285750" indent="-285750">
              <a:buFont typeface="Arial" panose="020B0604020202020204" pitchFamily="34" charset="0"/>
              <a:buChar char="•"/>
            </a:pPr>
            <a:r>
              <a:rPr lang="en-US" sz="2400" b="1" dirty="0"/>
              <a:t>Raised, showed, and judged goats for ADGA and USBGA </a:t>
            </a:r>
          </a:p>
          <a:p>
            <a:pPr marL="285750" indent="-285750">
              <a:buFont typeface="Arial" panose="020B0604020202020204" pitchFamily="34" charset="0"/>
              <a:buChar char="•"/>
            </a:pPr>
            <a:r>
              <a:rPr lang="en-US" sz="2400" b="1" dirty="0"/>
              <a:t>Director and President of ADGA</a:t>
            </a:r>
          </a:p>
          <a:p>
            <a:pPr marL="285750" indent="-285750">
              <a:buFont typeface="Arial" panose="020B0604020202020204" pitchFamily="34" charset="0"/>
              <a:buChar char="•"/>
            </a:pPr>
            <a:r>
              <a:rPr lang="en-US" sz="2400" b="1" dirty="0"/>
              <a:t>Nigerian Dwarf Goats recognized as an ADGA breed during his Presidency</a:t>
            </a:r>
          </a:p>
          <a:p>
            <a:pPr marL="285750" indent="-285750">
              <a:buFont typeface="Arial" panose="020B0604020202020204" pitchFamily="34" charset="0"/>
              <a:buChar char="•"/>
            </a:pPr>
            <a:r>
              <a:rPr lang="en-US" sz="2400" b="1" dirty="0"/>
              <a:t>“A good-hearted, generous man, loving son, brother, uncle and friend .”</a:t>
            </a:r>
          </a:p>
        </p:txBody>
      </p:sp>
    </p:spTree>
    <p:extLst>
      <p:ext uri="{BB962C8B-B14F-4D97-AF65-F5344CB8AC3E}">
        <p14:creationId xmlns:p14="http://schemas.microsoft.com/office/powerpoint/2010/main" val="189964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glasses and smiling&#10;&#10;AI-generated content may be incorrect.">
            <a:extLst>
              <a:ext uri="{FF2B5EF4-FFF2-40B4-BE49-F238E27FC236}">
                <a16:creationId xmlns:a16="http://schemas.microsoft.com/office/drawing/2014/main" id="{75DBDD34-6C9F-F1EC-52E0-4FF3DB411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260" y="389732"/>
            <a:ext cx="8180459" cy="6078536"/>
          </a:xfrm>
          <a:prstGeom prst="rect">
            <a:avLst/>
          </a:prstGeom>
        </p:spPr>
      </p:pic>
    </p:spTree>
    <p:extLst>
      <p:ext uri="{BB962C8B-B14F-4D97-AF65-F5344CB8AC3E}">
        <p14:creationId xmlns:p14="http://schemas.microsoft.com/office/powerpoint/2010/main" val="2044360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1483</TotalTime>
  <Words>594</Words>
  <Application>Microsoft Office PowerPoint</Application>
  <PresentationFormat>Widescreen</PresentationFormat>
  <Paragraphs>47</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Huelette Allen Cunningham</vt:lpstr>
      <vt:lpstr>Starting Young</vt:lpstr>
      <vt:lpstr>Early Beginnings in Livestock, which never ended</vt:lpstr>
      <vt:lpstr>A rake and a rambling young man</vt:lpstr>
      <vt:lpstr>Allen with his Little Brother and Four Sisters</vt:lpstr>
      <vt:lpstr>As a Young Teacher and Winning Coach</vt:lpstr>
      <vt:lpstr>From His Days at Southeastern Louisiana University with Students from Nepal</vt:lpstr>
      <vt:lpstr>After 20 Years as a Teacher, 31 Years as a Librarian</vt:lpstr>
      <vt:lpstr>His Retirement after 19 Years as Director of the Livingston Parish Library System</vt:lpstr>
      <vt:lpstr>And then there were goats</vt:lpstr>
      <vt:lpstr>As an Owner, Breeder, Supporter &amp; Director</vt:lpstr>
      <vt:lpstr>With his Long-time Partner Chuck Cruce</vt:lpstr>
      <vt:lpstr>Including Many Friendships in the Goat World</vt:lpstr>
      <vt:lpstr>The most often used words to describe Allen were “kind, gentle, compassionate, quiet, easy mannered, knowledgeable.” </vt:lpstr>
      <vt:lpstr>Allen with his Nephew, Cory Cleveland</vt:lpstr>
      <vt:lpstr>Cory tells this story…</vt:lpstr>
      <vt:lpstr>…For Allen, It Was So Often About Family &amp; Friends</vt:lpstr>
      <vt:lpstr>“Mr. Allen’s” Obituary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Thompson</dc:creator>
  <cp:lastModifiedBy>Doug Thompson</cp:lastModifiedBy>
  <cp:revision>1</cp:revision>
  <dcterms:created xsi:type="dcterms:W3CDTF">2025-09-23T04:58:30Z</dcterms:created>
  <dcterms:modified xsi:type="dcterms:W3CDTF">2025-10-14T03:09:07Z</dcterms:modified>
</cp:coreProperties>
</file>